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2fab866e1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6a237c40b44b4"/>
  </p:sldMasterIdLst>
  <p:sldIdLst>
    <p:sldId xmlns:r="http://schemas.openxmlformats.org/officeDocument/2006/relationships" id="256" r:id="R954c565cfe934124"/>
    <p:sldId xmlns:r="http://schemas.openxmlformats.org/officeDocument/2006/relationships" id="257" r:id="Rfb6cf1ec9a6e4fd9"/>
    <p:sldId xmlns:r="http://schemas.openxmlformats.org/officeDocument/2006/relationships" id="258" r:id="R6139d7c76a2d42f8"/>
    <p:sldId xmlns:r="http://schemas.openxmlformats.org/officeDocument/2006/relationships" id="259" r:id="Rf8e0fd2474f545be"/>
    <p:sldId xmlns:r="http://schemas.openxmlformats.org/officeDocument/2006/relationships" id="260" r:id="R9f074be66fe04a97"/>
    <p:sldId xmlns:r="http://schemas.openxmlformats.org/officeDocument/2006/relationships" id="261" r:id="R005dd18479c74bd4"/>
    <p:sldId xmlns:r="http://schemas.openxmlformats.org/officeDocument/2006/relationships" id="262" r:id="R11299544b3e0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6a237c40b44b4" /><Relationship Type="http://schemas.openxmlformats.org/officeDocument/2006/relationships/slide" Target="/ppt/slides/slide1.xml" Id="R954c565cfe934124" /><Relationship Type="http://schemas.openxmlformats.org/officeDocument/2006/relationships/slide" Target="/ppt/slides/slide2.xml" Id="Rfb6cf1ec9a6e4fd9" /><Relationship Type="http://schemas.openxmlformats.org/officeDocument/2006/relationships/slide" Target="/ppt/slides/slide3.xml" Id="R6139d7c76a2d42f8" /><Relationship Type="http://schemas.openxmlformats.org/officeDocument/2006/relationships/slide" Target="/ppt/slides/slide4.xml" Id="Rf8e0fd2474f545be" /><Relationship Type="http://schemas.openxmlformats.org/officeDocument/2006/relationships/slide" Target="/ppt/slides/slide5.xml" Id="R9f074be66fe04a97" /><Relationship Type="http://schemas.openxmlformats.org/officeDocument/2006/relationships/slide" Target="/ppt/slides/slide6.xml" Id="R005dd18479c74bd4" /><Relationship Type="http://schemas.openxmlformats.org/officeDocument/2006/relationships/slide" Target="/ppt/slides/slide7.xml" Id="R11299544b3e0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3b185294a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21f8bd964908" /><Relationship Type="http://schemas.openxmlformats.org/officeDocument/2006/relationships/theme" Target="/ppt/slideMasters/theme/theme1.xml" Id="R45bcaeda0536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021f8bd96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ce722716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e3bfd477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0897f6f5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9c150ac1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7c2f98d4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00ecb5919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138aaccf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TMB 99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TMB 99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MEYER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TMB 99 INVEST AS</a:t>
            </a:r>
          </a:p>
        </p:txBody>
      </p:sp>
    </p:spTree>
  </p:cSld>
  <p:clrMapOvr>
    <a:masterClrMapping xmlns:a="http://schemas.openxmlformats.org/drawingml/2006/main"/>
  </p:clrMapOvr>
</p:sld>
</file>