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c712f20ef34c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ee4779da2d44d1"/>
  </p:sldMasterIdLst>
  <p:sldIdLst>
    <p:sldId xmlns:r="http://schemas.openxmlformats.org/officeDocument/2006/relationships" id="256" r:id="Rcc4909ec375f4042"/>
    <p:sldId xmlns:r="http://schemas.openxmlformats.org/officeDocument/2006/relationships" id="257" r:id="R3f107d381cb145bd"/>
    <p:sldId xmlns:r="http://schemas.openxmlformats.org/officeDocument/2006/relationships" id="258" r:id="Rfbfe5ef616474f83"/>
    <p:sldId xmlns:r="http://schemas.openxmlformats.org/officeDocument/2006/relationships" id="259" r:id="R3aef6126da4345e2"/>
    <p:sldId xmlns:r="http://schemas.openxmlformats.org/officeDocument/2006/relationships" id="260" r:id="Rba223127b8de40da"/>
    <p:sldId xmlns:r="http://schemas.openxmlformats.org/officeDocument/2006/relationships" id="261" r:id="R471fee6201e048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e4779da2d44d1" /><Relationship Type="http://schemas.openxmlformats.org/officeDocument/2006/relationships/slide" Target="/ppt/slides/slide1.xml" Id="Rcc4909ec375f4042" /><Relationship Type="http://schemas.openxmlformats.org/officeDocument/2006/relationships/slide" Target="/ppt/slides/slide2.xml" Id="R3f107d381cb145bd" /><Relationship Type="http://schemas.openxmlformats.org/officeDocument/2006/relationships/slide" Target="/ppt/slides/slide3.xml" Id="Rfbfe5ef616474f83" /><Relationship Type="http://schemas.openxmlformats.org/officeDocument/2006/relationships/slide" Target="/ppt/slides/slide4.xml" Id="R3aef6126da4345e2" /><Relationship Type="http://schemas.openxmlformats.org/officeDocument/2006/relationships/slide" Target="/ppt/slides/slide5.xml" Id="Rba223127b8de40da" /><Relationship Type="http://schemas.openxmlformats.org/officeDocument/2006/relationships/slide" Target="/ppt/slides/slide6.xml" Id="R471fee6201e048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e7244499ef46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98e20de2f44e9" /><Relationship Type="http://schemas.openxmlformats.org/officeDocument/2006/relationships/theme" Target="/ppt/slideMasters/theme/theme1.xml" Id="Re3756c08939641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b98e20de2f44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a8f70206248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baafc753d45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8f1dfabb540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6d1658b934b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55699161a45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f05a8536048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TBH 10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TBH 10 INVEST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Livegen 225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3803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935 767 849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10 INVEST AS</a:t>
            </a:r>
          </a:p>
        </p:txBody>
      </p:sp>
    </p:spTree>
  </p:cSld>
  <p:clrMapOvr>
    <a:masterClrMapping xmlns:a="http://schemas.openxmlformats.org/drawingml/2006/main"/>
  </p:clrMapOvr>
</p:sld>
</file>