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0dd208c3e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7792d0ff548f9"/>
  </p:sldMasterIdLst>
  <p:sldIdLst>
    <p:sldId xmlns:r="http://schemas.openxmlformats.org/officeDocument/2006/relationships" id="256" r:id="R0df53ca2b9434192"/>
    <p:sldId xmlns:r="http://schemas.openxmlformats.org/officeDocument/2006/relationships" id="257" r:id="R6d7a03e8a9754ffe"/>
    <p:sldId xmlns:r="http://schemas.openxmlformats.org/officeDocument/2006/relationships" id="258" r:id="R61373a14ddb04678"/>
    <p:sldId xmlns:r="http://schemas.openxmlformats.org/officeDocument/2006/relationships" id="259" r:id="Rb71537d17e814557"/>
    <p:sldId xmlns:r="http://schemas.openxmlformats.org/officeDocument/2006/relationships" id="260" r:id="Rf8daea52b5ee4335"/>
    <p:sldId xmlns:r="http://schemas.openxmlformats.org/officeDocument/2006/relationships" id="261" r:id="R25265e3cf8fc4c94"/>
    <p:sldId xmlns:r="http://schemas.openxmlformats.org/officeDocument/2006/relationships" id="262" r:id="Rbae66a636c52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7792d0ff548f9" /><Relationship Type="http://schemas.openxmlformats.org/officeDocument/2006/relationships/slide" Target="/ppt/slides/slide1.xml" Id="R0df53ca2b9434192" /><Relationship Type="http://schemas.openxmlformats.org/officeDocument/2006/relationships/slide" Target="/ppt/slides/slide2.xml" Id="R6d7a03e8a9754ffe" /><Relationship Type="http://schemas.openxmlformats.org/officeDocument/2006/relationships/slide" Target="/ppt/slides/slide3.xml" Id="R61373a14ddb04678" /><Relationship Type="http://schemas.openxmlformats.org/officeDocument/2006/relationships/slide" Target="/ppt/slides/slide4.xml" Id="Rb71537d17e814557" /><Relationship Type="http://schemas.openxmlformats.org/officeDocument/2006/relationships/slide" Target="/ppt/slides/slide5.xml" Id="Rf8daea52b5ee4335" /><Relationship Type="http://schemas.openxmlformats.org/officeDocument/2006/relationships/slide" Target="/ppt/slides/slide6.xml" Id="R25265e3cf8fc4c94" /><Relationship Type="http://schemas.openxmlformats.org/officeDocument/2006/relationships/slide" Target="/ppt/slides/slide7.xml" Id="Rbae66a636c52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db0bdbb19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de062c854910" /><Relationship Type="http://schemas.openxmlformats.org/officeDocument/2006/relationships/theme" Target="/ppt/slideMasters/theme/theme1.xml" Id="R1a30c9c22751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3de062c85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0b795e0a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594e4086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d735415f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33d2d9ce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049aba26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e123fe8c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653a72f6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 00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00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00 INVEST AS</a:t>
            </a:r>
          </a:p>
        </p:txBody>
      </p:sp>
    </p:spTree>
  </p:cSld>
  <p:clrMapOvr>
    <a:masterClrMapping xmlns:a="http://schemas.openxmlformats.org/drawingml/2006/main"/>
  </p:clrMapOvr>
</p:sld>
</file>