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00d99367a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e4c962bf64379"/>
  </p:sldMasterIdLst>
  <p:sldIdLst>
    <p:sldId xmlns:r="http://schemas.openxmlformats.org/officeDocument/2006/relationships" id="256" r:id="Ra941c46e6ff9445e"/>
    <p:sldId xmlns:r="http://schemas.openxmlformats.org/officeDocument/2006/relationships" id="257" r:id="R3777e6e6d6964f66"/>
    <p:sldId xmlns:r="http://schemas.openxmlformats.org/officeDocument/2006/relationships" id="258" r:id="R28420509d74240ea"/>
    <p:sldId xmlns:r="http://schemas.openxmlformats.org/officeDocument/2006/relationships" id="259" r:id="R10af53eb1a1047bf"/>
    <p:sldId xmlns:r="http://schemas.openxmlformats.org/officeDocument/2006/relationships" id="260" r:id="Rda4247285e8d4ce2"/>
    <p:sldId xmlns:r="http://schemas.openxmlformats.org/officeDocument/2006/relationships" id="261" r:id="Rc113f054f2e74321"/>
    <p:sldId xmlns:r="http://schemas.openxmlformats.org/officeDocument/2006/relationships" id="262" r:id="R787c6002c7d0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e4c962bf64379" /><Relationship Type="http://schemas.openxmlformats.org/officeDocument/2006/relationships/slide" Target="/ppt/slides/slide1.xml" Id="Ra941c46e6ff9445e" /><Relationship Type="http://schemas.openxmlformats.org/officeDocument/2006/relationships/slide" Target="/ppt/slides/slide2.xml" Id="R3777e6e6d6964f66" /><Relationship Type="http://schemas.openxmlformats.org/officeDocument/2006/relationships/slide" Target="/ppt/slides/slide3.xml" Id="R28420509d74240ea" /><Relationship Type="http://schemas.openxmlformats.org/officeDocument/2006/relationships/slide" Target="/ppt/slides/slide4.xml" Id="R10af53eb1a1047bf" /><Relationship Type="http://schemas.openxmlformats.org/officeDocument/2006/relationships/slide" Target="/ppt/slides/slide5.xml" Id="Rda4247285e8d4ce2" /><Relationship Type="http://schemas.openxmlformats.org/officeDocument/2006/relationships/slide" Target="/ppt/slides/slide6.xml" Id="Rc113f054f2e74321" /><Relationship Type="http://schemas.openxmlformats.org/officeDocument/2006/relationships/slide" Target="/ppt/slides/slide7.xml" Id="R787c6002c7d0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cd56a5115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654449ce4494" /><Relationship Type="http://schemas.openxmlformats.org/officeDocument/2006/relationships/theme" Target="/ppt/slideMasters/theme/theme1.xml" Id="Rb8124f7350a9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e654449ce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f8441b07b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899efc59c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c0627a34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c43231a2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2aced7a75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d556ed94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91bd2149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SINKABERG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380 624 000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2 978 171 000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3 230 396 000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INVEST AS  –  53,6 %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SEAFOOD INVESTMENT AS  –  44,4 %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CAT1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KTOMYHRE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LOTO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BREKK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935 822 335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AS</a:t>
            </a:r>
          </a:p>
        </p:txBody>
      </p:sp>
    </p:spTree>
  </p:cSld>
  <p:clrMapOvr>
    <a:masterClrMapping xmlns:a="http://schemas.openxmlformats.org/drawingml/2006/main"/>
  </p:clrMapOvr>
</p:sld>
</file>