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b501d8497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e429bbdcf473a"/>
  </p:sldMasterIdLst>
  <p:sldIdLst>
    <p:sldId xmlns:r="http://schemas.openxmlformats.org/officeDocument/2006/relationships" id="256" r:id="R71dfaf85b1624c65"/>
    <p:sldId xmlns:r="http://schemas.openxmlformats.org/officeDocument/2006/relationships" id="257" r:id="Rde8ad31c673a45e5"/>
    <p:sldId xmlns:r="http://schemas.openxmlformats.org/officeDocument/2006/relationships" id="258" r:id="Rff0315af8dfb4f69"/>
    <p:sldId xmlns:r="http://schemas.openxmlformats.org/officeDocument/2006/relationships" id="259" r:id="R9f24c3810053405c"/>
    <p:sldId xmlns:r="http://schemas.openxmlformats.org/officeDocument/2006/relationships" id="260" r:id="Ra58f41fd031141ea"/>
    <p:sldId xmlns:r="http://schemas.openxmlformats.org/officeDocument/2006/relationships" id="261" r:id="R54181c5eefdb415d"/>
    <p:sldId xmlns:r="http://schemas.openxmlformats.org/officeDocument/2006/relationships" id="262" r:id="R61791716ed2a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e429bbdcf473a" /><Relationship Type="http://schemas.openxmlformats.org/officeDocument/2006/relationships/slide" Target="/ppt/slides/slide1.xml" Id="R71dfaf85b1624c65" /><Relationship Type="http://schemas.openxmlformats.org/officeDocument/2006/relationships/slide" Target="/ppt/slides/slide2.xml" Id="Rde8ad31c673a45e5" /><Relationship Type="http://schemas.openxmlformats.org/officeDocument/2006/relationships/slide" Target="/ppt/slides/slide3.xml" Id="Rff0315af8dfb4f69" /><Relationship Type="http://schemas.openxmlformats.org/officeDocument/2006/relationships/slide" Target="/ppt/slides/slide4.xml" Id="R9f24c3810053405c" /><Relationship Type="http://schemas.openxmlformats.org/officeDocument/2006/relationships/slide" Target="/ppt/slides/slide5.xml" Id="Ra58f41fd031141ea" /><Relationship Type="http://schemas.openxmlformats.org/officeDocument/2006/relationships/slide" Target="/ppt/slides/slide6.xml" Id="R54181c5eefdb415d" /><Relationship Type="http://schemas.openxmlformats.org/officeDocument/2006/relationships/slide" Target="/ppt/slides/slide7.xml" Id="R61791716ed2a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f443334bd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8b076c9074ea2" /><Relationship Type="http://schemas.openxmlformats.org/officeDocument/2006/relationships/theme" Target="/ppt/slideMasters/theme/theme1.xml" Id="Rad2d761fcf5a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8b076c907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50a5bc31541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0ccfc422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18a19d0cb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576b7440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f5fa8ed9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d87a8b08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9f6f9b45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MOSTLY HARMLESS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MOSTLY HARMLESS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MOSTLY HARMLESS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MOSTLY HARMLESS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MOSTLY HARMLESS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MOSTLY HARMLESS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643 672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MOSTLY HARMLESS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HOLMEN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MOSTLY HARMLESS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Fender AS, 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idar.seglem@fenderrevisjon.no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www.fenderrevisjon.no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935 830 354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MOSTLY HARMLESS HOLDING AS</a:t>
            </a:r>
          </a:p>
        </p:txBody>
      </p:sp>
    </p:spTree>
  </p:cSld>
  <p:clrMapOvr>
    <a:masterClrMapping xmlns:a="http://schemas.openxmlformats.org/drawingml/2006/main"/>
  </p:clrMapOvr>
</p:sld>
</file>