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a2be08bfc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e03873e9d452c"/>
  </p:sldMasterIdLst>
  <p:sldIdLst>
    <p:sldId xmlns:r="http://schemas.openxmlformats.org/officeDocument/2006/relationships" id="256" r:id="Rabcd40defc7e4968"/>
    <p:sldId xmlns:r="http://schemas.openxmlformats.org/officeDocument/2006/relationships" id="257" r:id="Ra97889c3d7a448b6"/>
    <p:sldId xmlns:r="http://schemas.openxmlformats.org/officeDocument/2006/relationships" id="258" r:id="Rc3d9a6734a194e1e"/>
    <p:sldId xmlns:r="http://schemas.openxmlformats.org/officeDocument/2006/relationships" id="259" r:id="R51b9d144c19447fd"/>
    <p:sldId xmlns:r="http://schemas.openxmlformats.org/officeDocument/2006/relationships" id="260" r:id="R3039eaf3822243e1"/>
    <p:sldId xmlns:r="http://schemas.openxmlformats.org/officeDocument/2006/relationships" id="261" r:id="R283872d25f7d42cf"/>
    <p:sldId xmlns:r="http://schemas.openxmlformats.org/officeDocument/2006/relationships" id="262" r:id="Re84df62698b9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e03873e9d452c" /><Relationship Type="http://schemas.openxmlformats.org/officeDocument/2006/relationships/slide" Target="/ppt/slides/slide1.xml" Id="Rabcd40defc7e4968" /><Relationship Type="http://schemas.openxmlformats.org/officeDocument/2006/relationships/slide" Target="/ppt/slides/slide2.xml" Id="Ra97889c3d7a448b6" /><Relationship Type="http://schemas.openxmlformats.org/officeDocument/2006/relationships/slide" Target="/ppt/slides/slide3.xml" Id="Rc3d9a6734a194e1e" /><Relationship Type="http://schemas.openxmlformats.org/officeDocument/2006/relationships/slide" Target="/ppt/slides/slide4.xml" Id="R51b9d144c19447fd" /><Relationship Type="http://schemas.openxmlformats.org/officeDocument/2006/relationships/slide" Target="/ppt/slides/slide5.xml" Id="R3039eaf3822243e1" /><Relationship Type="http://schemas.openxmlformats.org/officeDocument/2006/relationships/slide" Target="/ppt/slides/slide6.xml" Id="R283872d25f7d42cf" /><Relationship Type="http://schemas.openxmlformats.org/officeDocument/2006/relationships/slide" Target="/ppt/slides/slide7.xml" Id="Re84df62698b9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ceae8f19b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399a1b5e64692" /><Relationship Type="http://schemas.openxmlformats.org/officeDocument/2006/relationships/theme" Target="/ppt/slideMasters/theme/theme1.xml" Id="R926bb98db351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399a1b5e6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ceef2cfe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cdb3d4b6b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8e477a36d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53dc2fe9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71cf39c9147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fedc70004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83a1ecd6a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5 774 343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TRINE-LISE ANKER-RASCH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TRINE-LISE ANKER-RASCH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Anker-Rasch, Holmenveien 36B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ca-r@online.no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935 842 581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CARTAR INVEST AS</a:t>
            </a:r>
          </a:p>
        </p:txBody>
      </p:sp>
    </p:spTree>
  </p:cSld>
  <p:clrMapOvr>
    <a:masterClrMapping xmlns:a="http://schemas.openxmlformats.org/drawingml/2006/main"/>
  </p:clrMapOvr>
</p:sld>
</file>