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9dcf837424e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cd46f33ef4e3f"/>
  </p:sldMasterIdLst>
  <p:sldIdLst>
    <p:sldId xmlns:r="http://schemas.openxmlformats.org/officeDocument/2006/relationships" id="256" r:id="R47566127cb774399"/>
    <p:sldId xmlns:r="http://schemas.openxmlformats.org/officeDocument/2006/relationships" id="257" r:id="R59434ac46f714e32"/>
    <p:sldId xmlns:r="http://schemas.openxmlformats.org/officeDocument/2006/relationships" id="258" r:id="R63254a1eedb848ee"/>
    <p:sldId xmlns:r="http://schemas.openxmlformats.org/officeDocument/2006/relationships" id="259" r:id="R801b7d90661f4ecb"/>
    <p:sldId xmlns:r="http://schemas.openxmlformats.org/officeDocument/2006/relationships" id="260" r:id="R2b4b6cc72e7f45ee"/>
    <p:sldId xmlns:r="http://schemas.openxmlformats.org/officeDocument/2006/relationships" id="261" r:id="R6a19c9d0a1854ac3"/>
    <p:sldId xmlns:r="http://schemas.openxmlformats.org/officeDocument/2006/relationships" id="262" r:id="Rb22caea69ff3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cd46f33ef4e3f" /><Relationship Type="http://schemas.openxmlformats.org/officeDocument/2006/relationships/slide" Target="/ppt/slides/slide1.xml" Id="R47566127cb774399" /><Relationship Type="http://schemas.openxmlformats.org/officeDocument/2006/relationships/slide" Target="/ppt/slides/slide2.xml" Id="R59434ac46f714e32" /><Relationship Type="http://schemas.openxmlformats.org/officeDocument/2006/relationships/slide" Target="/ppt/slides/slide3.xml" Id="R63254a1eedb848ee" /><Relationship Type="http://schemas.openxmlformats.org/officeDocument/2006/relationships/slide" Target="/ppt/slides/slide4.xml" Id="R801b7d90661f4ecb" /><Relationship Type="http://schemas.openxmlformats.org/officeDocument/2006/relationships/slide" Target="/ppt/slides/slide5.xml" Id="R2b4b6cc72e7f45ee" /><Relationship Type="http://schemas.openxmlformats.org/officeDocument/2006/relationships/slide" Target="/ppt/slides/slide6.xml" Id="R6a19c9d0a1854ac3" /><Relationship Type="http://schemas.openxmlformats.org/officeDocument/2006/relationships/slide" Target="/ppt/slides/slide7.xml" Id="Rb22caea69ff3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0eb7b3c3446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dd0abdfc84e17" /><Relationship Type="http://schemas.openxmlformats.org/officeDocument/2006/relationships/theme" Target="/ppt/slideMasters/theme/theme1.xml" Id="R5501880fbe6741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dd0abdfc84e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5d9737d73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a1dc1c637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f642667a4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d488d815e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30c782829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1b98b092c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26c28e82b47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935 853 826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 FINANS AS</a:t>
            </a:r>
          </a:p>
        </p:txBody>
      </p:sp>
    </p:spTree>
  </p:cSld>
  <p:clrMapOvr>
    <a:masterClrMapping xmlns:a="http://schemas.openxmlformats.org/drawingml/2006/main"/>
  </p:clrMapOvr>
</p:sld>
</file>