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886aa2fca5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0d88f2c4064b5a"/>
  </p:sldMasterIdLst>
  <p:sldIdLst>
    <p:sldId xmlns:r="http://schemas.openxmlformats.org/officeDocument/2006/relationships" id="256" r:id="R572db2c892034ea4"/>
    <p:sldId xmlns:r="http://schemas.openxmlformats.org/officeDocument/2006/relationships" id="257" r:id="Re387665500f94edd"/>
    <p:sldId xmlns:r="http://schemas.openxmlformats.org/officeDocument/2006/relationships" id="258" r:id="R86c4639b370a4438"/>
    <p:sldId xmlns:r="http://schemas.openxmlformats.org/officeDocument/2006/relationships" id="259" r:id="R493379c5c9bd4afe"/>
    <p:sldId xmlns:r="http://schemas.openxmlformats.org/officeDocument/2006/relationships" id="260" r:id="R6eb1f839e507433d"/>
    <p:sldId xmlns:r="http://schemas.openxmlformats.org/officeDocument/2006/relationships" id="261" r:id="R9c425415b8d94dad"/>
    <p:sldId xmlns:r="http://schemas.openxmlformats.org/officeDocument/2006/relationships" id="262" r:id="R3310223e5d5447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d88f2c4064b5a" /><Relationship Type="http://schemas.openxmlformats.org/officeDocument/2006/relationships/slide" Target="/ppt/slides/slide1.xml" Id="R572db2c892034ea4" /><Relationship Type="http://schemas.openxmlformats.org/officeDocument/2006/relationships/slide" Target="/ppt/slides/slide2.xml" Id="Re387665500f94edd" /><Relationship Type="http://schemas.openxmlformats.org/officeDocument/2006/relationships/slide" Target="/ppt/slides/slide3.xml" Id="R86c4639b370a4438" /><Relationship Type="http://schemas.openxmlformats.org/officeDocument/2006/relationships/slide" Target="/ppt/slides/slide4.xml" Id="R493379c5c9bd4afe" /><Relationship Type="http://schemas.openxmlformats.org/officeDocument/2006/relationships/slide" Target="/ppt/slides/slide5.xml" Id="R6eb1f839e507433d" /><Relationship Type="http://schemas.openxmlformats.org/officeDocument/2006/relationships/slide" Target="/ppt/slides/slide6.xml" Id="R9c425415b8d94dad" /><Relationship Type="http://schemas.openxmlformats.org/officeDocument/2006/relationships/slide" Target="/ppt/slides/slide7.xml" Id="R3310223e5d5447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073bcfa9549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f330c84264568" /><Relationship Type="http://schemas.openxmlformats.org/officeDocument/2006/relationships/theme" Target="/ppt/slideMasters/theme/theme1.xml" Id="Reaced59ca9c742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1f330c842645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9483d55fd40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f118d83c74a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b87699aa9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39a1ed0f34c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b9ae7511245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9414579e340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7f34ac801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MC.E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MC.E HOLDING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EILERTSEN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EILERTSEN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935 857 066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