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56f8c639174f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f8396c0994660"/>
  </p:sldMasterIdLst>
  <p:sldIdLst>
    <p:sldId xmlns:r="http://schemas.openxmlformats.org/officeDocument/2006/relationships" id="256" r:id="R56ad34954dd341ad"/>
    <p:sldId xmlns:r="http://schemas.openxmlformats.org/officeDocument/2006/relationships" id="257" r:id="R62d258ca652b4a57"/>
    <p:sldId xmlns:r="http://schemas.openxmlformats.org/officeDocument/2006/relationships" id="258" r:id="R9bdfbe98ba77495a"/>
    <p:sldId xmlns:r="http://schemas.openxmlformats.org/officeDocument/2006/relationships" id="259" r:id="Rde37929244734cdf"/>
    <p:sldId xmlns:r="http://schemas.openxmlformats.org/officeDocument/2006/relationships" id="260" r:id="R891ad99080324e70"/>
    <p:sldId xmlns:r="http://schemas.openxmlformats.org/officeDocument/2006/relationships" id="261" r:id="R6d9d7ff4b9204db5"/>
    <p:sldId xmlns:r="http://schemas.openxmlformats.org/officeDocument/2006/relationships" id="262" r:id="Rba0e6092e3f3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f8396c0994660" /><Relationship Type="http://schemas.openxmlformats.org/officeDocument/2006/relationships/slide" Target="/ppt/slides/slide1.xml" Id="R56ad34954dd341ad" /><Relationship Type="http://schemas.openxmlformats.org/officeDocument/2006/relationships/slide" Target="/ppt/slides/slide2.xml" Id="R62d258ca652b4a57" /><Relationship Type="http://schemas.openxmlformats.org/officeDocument/2006/relationships/slide" Target="/ppt/slides/slide3.xml" Id="R9bdfbe98ba77495a" /><Relationship Type="http://schemas.openxmlformats.org/officeDocument/2006/relationships/slide" Target="/ppt/slides/slide4.xml" Id="Rde37929244734cdf" /><Relationship Type="http://schemas.openxmlformats.org/officeDocument/2006/relationships/slide" Target="/ppt/slides/slide5.xml" Id="R891ad99080324e70" /><Relationship Type="http://schemas.openxmlformats.org/officeDocument/2006/relationships/slide" Target="/ppt/slides/slide6.xml" Id="R6d9d7ff4b9204db5" /><Relationship Type="http://schemas.openxmlformats.org/officeDocument/2006/relationships/slide" Target="/ppt/slides/slide7.xml" Id="Rba0e6092e3f3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b53e8a82b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5afdc4db54199" /><Relationship Type="http://schemas.openxmlformats.org/officeDocument/2006/relationships/theme" Target="/ppt/slideMasters/theme/theme1.xml" Id="Rb570c0491de64b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5afdc4db5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afbc39a3b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22ebb936c4d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144d35a9c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69f671255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913bd37a6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2ba0ba50f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5988e0d2d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OG OMEGA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