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d24862a846e4ac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adce02e023943d4"/>
  </p:sldMasterIdLst>
  <p:sldIdLst>
    <p:sldId xmlns:r="http://schemas.openxmlformats.org/officeDocument/2006/relationships" id="256" r:id="R4d12aacd94fe4cf8"/>
    <p:sldId xmlns:r="http://schemas.openxmlformats.org/officeDocument/2006/relationships" id="257" r:id="R9329d590b1bc4d6a"/>
    <p:sldId xmlns:r="http://schemas.openxmlformats.org/officeDocument/2006/relationships" id="258" r:id="R4eada4715ab444e2"/>
    <p:sldId xmlns:r="http://schemas.openxmlformats.org/officeDocument/2006/relationships" id="259" r:id="R30f7ba73f8ee45ac"/>
    <p:sldId xmlns:r="http://schemas.openxmlformats.org/officeDocument/2006/relationships" id="260" r:id="R19d9c034da194267"/>
    <p:sldId xmlns:r="http://schemas.openxmlformats.org/officeDocument/2006/relationships" id="261" r:id="R361bdfc5c30c442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adce02e023943d4" /><Relationship Type="http://schemas.openxmlformats.org/officeDocument/2006/relationships/slide" Target="/ppt/slides/slide1.xml" Id="R4d12aacd94fe4cf8" /><Relationship Type="http://schemas.openxmlformats.org/officeDocument/2006/relationships/slide" Target="/ppt/slides/slide2.xml" Id="R9329d590b1bc4d6a" /><Relationship Type="http://schemas.openxmlformats.org/officeDocument/2006/relationships/slide" Target="/ppt/slides/slide3.xml" Id="R4eada4715ab444e2" /><Relationship Type="http://schemas.openxmlformats.org/officeDocument/2006/relationships/slide" Target="/ppt/slides/slide4.xml" Id="R30f7ba73f8ee45ac" /><Relationship Type="http://schemas.openxmlformats.org/officeDocument/2006/relationships/slide" Target="/ppt/slides/slide5.xml" Id="R19d9c034da194267" /><Relationship Type="http://schemas.openxmlformats.org/officeDocument/2006/relationships/slide" Target="/ppt/slides/slide6.xml" Id="R361bdfc5c30c442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7c496240f74c3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12138a2a2f4cd1" /><Relationship Type="http://schemas.openxmlformats.org/officeDocument/2006/relationships/theme" Target="/ppt/slideMasters/theme/theme1.xml" Id="Ra61f72b4be0e47e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712138a2a2f4cd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d287519a6346f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6f63a7e22446b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f2c4c62f4a48d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1c6b91804a4b4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fe76e50fe2452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ae9366cfc04ab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ALFA OG OMEGA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 OG OMEGA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ALFA OG OMEGA INVEST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 OG OMEGA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 OG OMEGA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 OG OMEGA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MARTIN STUESTØL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ROGER SLEIRE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 OG OMEGA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935 874 149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 OG OMEGA INVEST AS</a:t>
            </a:r>
          </a:p>
        </p:txBody>
      </p:sp>
    </p:spTree>
  </p:cSld>
  <p:clrMapOvr>
    <a:masterClrMapping xmlns:a="http://schemas.openxmlformats.org/drawingml/2006/main"/>
  </p:clrMapOvr>
</p:sld>
</file>