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e7b27a9f844c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4a4f65628542fc"/>
  </p:sldMasterIdLst>
  <p:sldIdLst>
    <p:sldId xmlns:r="http://schemas.openxmlformats.org/officeDocument/2006/relationships" id="256" r:id="Rcb567f3f479f4216"/>
    <p:sldId xmlns:r="http://schemas.openxmlformats.org/officeDocument/2006/relationships" id="257" r:id="Ra7c1c03393124529"/>
    <p:sldId xmlns:r="http://schemas.openxmlformats.org/officeDocument/2006/relationships" id="258" r:id="Rdceb51649a374c64"/>
    <p:sldId xmlns:r="http://schemas.openxmlformats.org/officeDocument/2006/relationships" id="259" r:id="R3144abc8f7394645"/>
    <p:sldId xmlns:r="http://schemas.openxmlformats.org/officeDocument/2006/relationships" id="260" r:id="R4701f9b1ee2f4c30"/>
    <p:sldId xmlns:r="http://schemas.openxmlformats.org/officeDocument/2006/relationships" id="261" r:id="Rdc162849e35a46d0"/>
    <p:sldId xmlns:r="http://schemas.openxmlformats.org/officeDocument/2006/relationships" id="262" r:id="R12b7b30d223143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a4f65628542fc" /><Relationship Type="http://schemas.openxmlformats.org/officeDocument/2006/relationships/slide" Target="/ppt/slides/slide1.xml" Id="Rcb567f3f479f4216" /><Relationship Type="http://schemas.openxmlformats.org/officeDocument/2006/relationships/slide" Target="/ppt/slides/slide2.xml" Id="Ra7c1c03393124529" /><Relationship Type="http://schemas.openxmlformats.org/officeDocument/2006/relationships/slide" Target="/ppt/slides/slide3.xml" Id="Rdceb51649a374c64" /><Relationship Type="http://schemas.openxmlformats.org/officeDocument/2006/relationships/slide" Target="/ppt/slides/slide4.xml" Id="R3144abc8f7394645" /><Relationship Type="http://schemas.openxmlformats.org/officeDocument/2006/relationships/slide" Target="/ppt/slides/slide5.xml" Id="R4701f9b1ee2f4c30" /><Relationship Type="http://schemas.openxmlformats.org/officeDocument/2006/relationships/slide" Target="/ppt/slides/slide6.xml" Id="Rdc162849e35a46d0" /><Relationship Type="http://schemas.openxmlformats.org/officeDocument/2006/relationships/slide" Target="/ppt/slides/slide7.xml" Id="R12b7b30d223143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968daad9d4f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76aaacf5c4aec" /><Relationship Type="http://schemas.openxmlformats.org/officeDocument/2006/relationships/theme" Target="/ppt/slideMasters/theme/theme1.xml" Id="R458d7acff07844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976aaacf5c4a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4d22b08ba4f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972e5facd4b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4c135d38043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b3b28576c42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dd00e0e8b40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a432c5ee545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e4b3c3e8042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GJØVIK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GJØVIK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6 792 758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1 291 670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552 147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3 961 177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935 881 943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GJØVIK AS</a:t>
            </a:r>
          </a:p>
        </p:txBody>
      </p:sp>
    </p:spTree>
  </p:cSld>
  <p:clrMapOvr>
    <a:masterClrMapping xmlns:a="http://schemas.openxmlformats.org/drawingml/2006/main"/>
  </p:clrMapOvr>
</p:sld>
</file>