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58c2bb3f8d4b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ed469ab9544570"/>
  </p:sldMasterIdLst>
  <p:sldIdLst>
    <p:sldId xmlns:r="http://schemas.openxmlformats.org/officeDocument/2006/relationships" id="256" r:id="Rf7103daa4b25463b"/>
    <p:sldId xmlns:r="http://schemas.openxmlformats.org/officeDocument/2006/relationships" id="257" r:id="Red0b48117a9541be"/>
    <p:sldId xmlns:r="http://schemas.openxmlformats.org/officeDocument/2006/relationships" id="258" r:id="R11acf38baa754930"/>
    <p:sldId xmlns:r="http://schemas.openxmlformats.org/officeDocument/2006/relationships" id="259" r:id="Rbe00b66c70354d90"/>
    <p:sldId xmlns:r="http://schemas.openxmlformats.org/officeDocument/2006/relationships" id="260" r:id="R00e5fc567fa34e58"/>
    <p:sldId xmlns:r="http://schemas.openxmlformats.org/officeDocument/2006/relationships" id="261" r:id="Rd3bdbc181e1d40de"/>
    <p:sldId xmlns:r="http://schemas.openxmlformats.org/officeDocument/2006/relationships" id="262" r:id="Rb6de2f73af954c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ed469ab9544570" /><Relationship Type="http://schemas.openxmlformats.org/officeDocument/2006/relationships/slide" Target="/ppt/slides/slide1.xml" Id="Rf7103daa4b25463b" /><Relationship Type="http://schemas.openxmlformats.org/officeDocument/2006/relationships/slide" Target="/ppt/slides/slide2.xml" Id="Red0b48117a9541be" /><Relationship Type="http://schemas.openxmlformats.org/officeDocument/2006/relationships/slide" Target="/ppt/slides/slide3.xml" Id="R11acf38baa754930" /><Relationship Type="http://schemas.openxmlformats.org/officeDocument/2006/relationships/slide" Target="/ppt/slides/slide4.xml" Id="Rbe00b66c70354d90" /><Relationship Type="http://schemas.openxmlformats.org/officeDocument/2006/relationships/slide" Target="/ppt/slides/slide5.xml" Id="R00e5fc567fa34e58" /><Relationship Type="http://schemas.openxmlformats.org/officeDocument/2006/relationships/slide" Target="/ppt/slides/slide6.xml" Id="Rd3bdbc181e1d40de" /><Relationship Type="http://schemas.openxmlformats.org/officeDocument/2006/relationships/slide" Target="/ppt/slides/slide7.xml" Id="Rb6de2f73af954c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ff5979171f41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52457f81f4632" /><Relationship Type="http://schemas.openxmlformats.org/officeDocument/2006/relationships/theme" Target="/ppt/slideMasters/theme/theme1.xml" Id="R956832117f1442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952457f81f46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ef20aa92a4d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f4aa5c6ac48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927cea47d44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ef886cbdb40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f07fbb02149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f5893ea3b44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9e4c5535740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TINIUS MEDIA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TINIUS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TINIUS MEDIA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TINIUS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TINIUS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TINIUS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8 196 751 802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8 130 030 789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8 230 928 272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TINIUS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TINIUS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TINIUS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935 917 131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TINIUS MEDIA AS</a:t>
            </a:r>
          </a:p>
        </p:txBody>
      </p:sp>
    </p:spTree>
  </p:cSld>
  <p:clrMapOvr>
    <a:masterClrMapping xmlns:a="http://schemas.openxmlformats.org/drawingml/2006/main"/>
  </p:clrMapOvr>
</p:sld>
</file>