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52f7db05214d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f5f4f3b8fc4831"/>
  </p:sldMasterIdLst>
  <p:sldIdLst>
    <p:sldId xmlns:r="http://schemas.openxmlformats.org/officeDocument/2006/relationships" id="256" r:id="Re80e461f8efc4839"/>
    <p:sldId xmlns:r="http://schemas.openxmlformats.org/officeDocument/2006/relationships" id="257" r:id="R35d4f88d26d74b25"/>
    <p:sldId xmlns:r="http://schemas.openxmlformats.org/officeDocument/2006/relationships" id="258" r:id="Rfd80db1f14dc44f2"/>
    <p:sldId xmlns:r="http://schemas.openxmlformats.org/officeDocument/2006/relationships" id="259" r:id="Rd31b92422bc64ac4"/>
    <p:sldId xmlns:r="http://schemas.openxmlformats.org/officeDocument/2006/relationships" id="260" r:id="R6754aadd5ab4456e"/>
    <p:sldId xmlns:r="http://schemas.openxmlformats.org/officeDocument/2006/relationships" id="261" r:id="Reb56203a2a224533"/>
    <p:sldId xmlns:r="http://schemas.openxmlformats.org/officeDocument/2006/relationships" id="262" r:id="Rb4fcb958599e4a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f5f4f3b8fc4831" /><Relationship Type="http://schemas.openxmlformats.org/officeDocument/2006/relationships/slide" Target="/ppt/slides/slide1.xml" Id="Re80e461f8efc4839" /><Relationship Type="http://schemas.openxmlformats.org/officeDocument/2006/relationships/slide" Target="/ppt/slides/slide2.xml" Id="R35d4f88d26d74b25" /><Relationship Type="http://schemas.openxmlformats.org/officeDocument/2006/relationships/slide" Target="/ppt/slides/slide3.xml" Id="Rfd80db1f14dc44f2" /><Relationship Type="http://schemas.openxmlformats.org/officeDocument/2006/relationships/slide" Target="/ppt/slides/slide4.xml" Id="Rd31b92422bc64ac4" /><Relationship Type="http://schemas.openxmlformats.org/officeDocument/2006/relationships/slide" Target="/ppt/slides/slide5.xml" Id="R6754aadd5ab4456e" /><Relationship Type="http://schemas.openxmlformats.org/officeDocument/2006/relationships/slide" Target="/ppt/slides/slide6.xml" Id="Reb56203a2a224533" /><Relationship Type="http://schemas.openxmlformats.org/officeDocument/2006/relationships/slide" Target="/ppt/slides/slide7.xml" Id="Rb4fcb958599e4a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77a9b5144149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ffda0746b44dc" /><Relationship Type="http://schemas.openxmlformats.org/officeDocument/2006/relationships/theme" Target="/ppt/slideMasters/theme/theme1.xml" Id="R0c8ab9b5e3f84f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6ffda0746b44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71062550041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38581d3774e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499c236b74c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11866262ec4a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1c86ea5624a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6eb7d4dfa45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4b332fb5b49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TFO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TFO REVISJON &amp; RÅDGIVNING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603 113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523 982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410 135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433 635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643 587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FOLKE-OLSEN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Mekvorpvegen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6411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935 953 103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TFO REVISJON &amp; RÅDGIVNING AS</a:t>
            </a:r>
          </a:p>
        </p:txBody>
      </p:sp>
    </p:spTree>
  </p:cSld>
  <p:clrMapOvr>
    <a:masterClrMapping xmlns:a="http://schemas.openxmlformats.org/drawingml/2006/main"/>
  </p:clrMapOvr>
</p:sld>
</file>