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d2c4a9098ad433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e46df01774544b7"/>
  </p:sldMasterIdLst>
  <p:sldIdLst>
    <p:sldId xmlns:r="http://schemas.openxmlformats.org/officeDocument/2006/relationships" id="256" r:id="Ree1677f037804572"/>
    <p:sldId xmlns:r="http://schemas.openxmlformats.org/officeDocument/2006/relationships" id="257" r:id="Rdbaddac945f1460b"/>
    <p:sldId xmlns:r="http://schemas.openxmlformats.org/officeDocument/2006/relationships" id="258" r:id="R300cf2c2bc9f4fb0"/>
    <p:sldId xmlns:r="http://schemas.openxmlformats.org/officeDocument/2006/relationships" id="259" r:id="R77ad5f9d514a4016"/>
    <p:sldId xmlns:r="http://schemas.openxmlformats.org/officeDocument/2006/relationships" id="260" r:id="Rb527e9d9e89343c4"/>
    <p:sldId xmlns:r="http://schemas.openxmlformats.org/officeDocument/2006/relationships" id="261" r:id="Ra2e03e54e92340a3"/>
    <p:sldId xmlns:r="http://schemas.openxmlformats.org/officeDocument/2006/relationships" id="262" r:id="R16a706f1e26446f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46df01774544b7" /><Relationship Type="http://schemas.openxmlformats.org/officeDocument/2006/relationships/slide" Target="/ppt/slides/slide1.xml" Id="Ree1677f037804572" /><Relationship Type="http://schemas.openxmlformats.org/officeDocument/2006/relationships/slide" Target="/ppt/slides/slide2.xml" Id="Rdbaddac945f1460b" /><Relationship Type="http://schemas.openxmlformats.org/officeDocument/2006/relationships/slide" Target="/ppt/slides/slide3.xml" Id="R300cf2c2bc9f4fb0" /><Relationship Type="http://schemas.openxmlformats.org/officeDocument/2006/relationships/slide" Target="/ppt/slides/slide4.xml" Id="R77ad5f9d514a4016" /><Relationship Type="http://schemas.openxmlformats.org/officeDocument/2006/relationships/slide" Target="/ppt/slides/slide5.xml" Id="Rb527e9d9e89343c4" /><Relationship Type="http://schemas.openxmlformats.org/officeDocument/2006/relationships/slide" Target="/ppt/slides/slide6.xml" Id="Ra2e03e54e92340a3" /><Relationship Type="http://schemas.openxmlformats.org/officeDocument/2006/relationships/slide" Target="/ppt/slides/slide7.xml" Id="R16a706f1e26446f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f1b909ec57449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4a44036b484232" /><Relationship Type="http://schemas.openxmlformats.org/officeDocument/2006/relationships/theme" Target="/ppt/slideMasters/theme/theme1.xml" Id="R9ae35d7e0e4d46a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44a44036b48423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944746f5444e5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5daafb77344ce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c8741a7c314d1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7ba6bdd12b4f8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bc9d7326044ba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4f0f86510e4c1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e1488adc3747d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A-MARI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A-MARI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A-MARI AS ble etablert [år] og holder til i Bryne.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A-MARI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A-MARI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A-MARI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−25 314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−5 518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1 394 482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1 397 943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A-MARI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ANE MARI BRAUT NESE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A-MARI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Jærvegen 180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4340 Bryne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935 958 970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A-MARI AS</a:t>
            </a:r>
          </a:p>
        </p:txBody>
      </p:sp>
    </p:spTree>
  </p:cSld>
  <p:clrMapOvr>
    <a:masterClrMapping xmlns:a="http://schemas.openxmlformats.org/drawingml/2006/main"/>
  </p:clrMapOvr>
</p:sld>
</file>