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299873bc6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585d8f22b04be8"/>
  </p:sldMasterIdLst>
  <p:sldIdLst>
    <p:sldId xmlns:r="http://schemas.openxmlformats.org/officeDocument/2006/relationships" id="256" r:id="Rb4097361b2574a56"/>
    <p:sldId xmlns:r="http://schemas.openxmlformats.org/officeDocument/2006/relationships" id="257" r:id="Rbba76a4b879a42fa"/>
    <p:sldId xmlns:r="http://schemas.openxmlformats.org/officeDocument/2006/relationships" id="258" r:id="Rc4f34c5552054bd4"/>
    <p:sldId xmlns:r="http://schemas.openxmlformats.org/officeDocument/2006/relationships" id="259" r:id="R97da8a60ed614dbb"/>
    <p:sldId xmlns:r="http://schemas.openxmlformats.org/officeDocument/2006/relationships" id="260" r:id="Rcdb9b214209e48dc"/>
    <p:sldId xmlns:r="http://schemas.openxmlformats.org/officeDocument/2006/relationships" id="261" r:id="Re595b97326e6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85d8f22b04be8" /><Relationship Type="http://schemas.openxmlformats.org/officeDocument/2006/relationships/slide" Target="/ppt/slides/slide1.xml" Id="Rb4097361b2574a56" /><Relationship Type="http://schemas.openxmlformats.org/officeDocument/2006/relationships/slide" Target="/ppt/slides/slide2.xml" Id="Rbba76a4b879a42fa" /><Relationship Type="http://schemas.openxmlformats.org/officeDocument/2006/relationships/slide" Target="/ppt/slides/slide3.xml" Id="Rc4f34c5552054bd4" /><Relationship Type="http://schemas.openxmlformats.org/officeDocument/2006/relationships/slide" Target="/ppt/slides/slide4.xml" Id="R97da8a60ed614dbb" /><Relationship Type="http://schemas.openxmlformats.org/officeDocument/2006/relationships/slide" Target="/ppt/slides/slide5.xml" Id="Rcdb9b214209e48dc" /><Relationship Type="http://schemas.openxmlformats.org/officeDocument/2006/relationships/slide" Target="/ppt/slides/slide6.xml" Id="Re595b97326e6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0a73400eb43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6a2d7a2944700" /><Relationship Type="http://schemas.openxmlformats.org/officeDocument/2006/relationships/theme" Target="/ppt/slideMasters/theme/theme1.xml" Id="R2da9efc3b40d45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c6a2d7a29447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a08f4ae6d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d6414aca1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5af5eaff14b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2f20aecb5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8eccf97f4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943a74e7d4e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TYSNES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TYSNES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−18 295 331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209 072 677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209 212 362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Onarheimsvegen 144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936 009 662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TYSNES</a:t>
            </a:r>
          </a:p>
        </p:txBody>
      </p:sp>
    </p:spTree>
  </p:cSld>
  <p:clrMapOvr>
    <a:masterClrMapping xmlns:a="http://schemas.openxmlformats.org/drawingml/2006/main"/>
  </p:clrMapOvr>
</p:sld>
</file>