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8297eee79e49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5a1c5ad3c24a9b"/>
  </p:sldMasterIdLst>
  <p:sldIdLst>
    <p:sldId xmlns:r="http://schemas.openxmlformats.org/officeDocument/2006/relationships" id="256" r:id="R41f0c39a59a6418e"/>
    <p:sldId xmlns:r="http://schemas.openxmlformats.org/officeDocument/2006/relationships" id="257" r:id="Rcc53d2aa4a6443d3"/>
    <p:sldId xmlns:r="http://schemas.openxmlformats.org/officeDocument/2006/relationships" id="258" r:id="Rc5135967960b47db"/>
    <p:sldId xmlns:r="http://schemas.openxmlformats.org/officeDocument/2006/relationships" id="259" r:id="R8ed1c3f7049f4dde"/>
    <p:sldId xmlns:r="http://schemas.openxmlformats.org/officeDocument/2006/relationships" id="260" r:id="R294e3531317c4838"/>
    <p:sldId xmlns:r="http://schemas.openxmlformats.org/officeDocument/2006/relationships" id="261" r:id="R1cb80831dcf04bbd"/>
    <p:sldId xmlns:r="http://schemas.openxmlformats.org/officeDocument/2006/relationships" id="262" r:id="R80e9f409a27b4b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a1c5ad3c24a9b" /><Relationship Type="http://schemas.openxmlformats.org/officeDocument/2006/relationships/slide" Target="/ppt/slides/slide1.xml" Id="R41f0c39a59a6418e" /><Relationship Type="http://schemas.openxmlformats.org/officeDocument/2006/relationships/slide" Target="/ppt/slides/slide2.xml" Id="Rcc53d2aa4a6443d3" /><Relationship Type="http://schemas.openxmlformats.org/officeDocument/2006/relationships/slide" Target="/ppt/slides/slide3.xml" Id="Rc5135967960b47db" /><Relationship Type="http://schemas.openxmlformats.org/officeDocument/2006/relationships/slide" Target="/ppt/slides/slide4.xml" Id="R8ed1c3f7049f4dde" /><Relationship Type="http://schemas.openxmlformats.org/officeDocument/2006/relationships/slide" Target="/ppt/slides/slide5.xml" Id="R294e3531317c4838" /><Relationship Type="http://schemas.openxmlformats.org/officeDocument/2006/relationships/slide" Target="/ppt/slides/slide6.xml" Id="R1cb80831dcf04bbd" /><Relationship Type="http://schemas.openxmlformats.org/officeDocument/2006/relationships/slide" Target="/ppt/slides/slide7.xml" Id="R80e9f409a27b4b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bbc7b82a0f41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77b4af2f8416b" /><Relationship Type="http://schemas.openxmlformats.org/officeDocument/2006/relationships/theme" Target="/ppt/slideMasters/theme/theme1.xml" Id="R458f3e1015484a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377b4af2f841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99e8f80e642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72e7cc8eb43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1ba8d657e48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c3c12886a4b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404b4a8b741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3ae6bea1640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7e34d274b45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MAGNAR NILSEN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NILSEN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NILSEN CONSULTING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NILSEN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NILSEN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NILSEN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6 151 239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449 720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356 275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509 641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2 299 060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NILSEN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HOLLENDERSTIEN 20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NILSEN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Tykkemyr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1597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magnar.nilsen@mnc-as.no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936 025 609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NILSEN CONSULTING AS</a:t>
            </a:r>
          </a:p>
        </p:txBody>
      </p:sp>
    </p:spTree>
  </p:cSld>
  <p:clrMapOvr>
    <a:masterClrMapping xmlns:a="http://schemas.openxmlformats.org/drawingml/2006/main"/>
  </p:clrMapOvr>
</p:sld>
</file>