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c6edfb2c1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75216ba114cb7"/>
  </p:sldMasterIdLst>
  <p:sldIdLst>
    <p:sldId xmlns:r="http://schemas.openxmlformats.org/officeDocument/2006/relationships" id="256" r:id="R9bc654d534084909"/>
    <p:sldId xmlns:r="http://schemas.openxmlformats.org/officeDocument/2006/relationships" id="257" r:id="R6638202922bd45e7"/>
    <p:sldId xmlns:r="http://schemas.openxmlformats.org/officeDocument/2006/relationships" id="258" r:id="R80ccc31313f64e54"/>
    <p:sldId xmlns:r="http://schemas.openxmlformats.org/officeDocument/2006/relationships" id="259" r:id="R8632209bd2bd4add"/>
    <p:sldId xmlns:r="http://schemas.openxmlformats.org/officeDocument/2006/relationships" id="260" r:id="R6925a352cdaf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75216ba114cb7" /><Relationship Type="http://schemas.openxmlformats.org/officeDocument/2006/relationships/slide" Target="/ppt/slides/slide1.xml" Id="R9bc654d534084909" /><Relationship Type="http://schemas.openxmlformats.org/officeDocument/2006/relationships/slide" Target="/ppt/slides/slide2.xml" Id="R6638202922bd45e7" /><Relationship Type="http://schemas.openxmlformats.org/officeDocument/2006/relationships/slide" Target="/ppt/slides/slide3.xml" Id="R80ccc31313f64e54" /><Relationship Type="http://schemas.openxmlformats.org/officeDocument/2006/relationships/slide" Target="/ppt/slides/slide4.xml" Id="R8632209bd2bd4add" /><Relationship Type="http://schemas.openxmlformats.org/officeDocument/2006/relationships/slide" Target="/ppt/slides/slide5.xml" Id="R6925a352cdaf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fead04f44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5b50fe2c4826" /><Relationship Type="http://schemas.openxmlformats.org/officeDocument/2006/relationships/theme" Target="/ppt/slideMasters/theme/theme1.xml" Id="R9060fea679d7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d5b50fe2c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43042296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e729545a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90d725be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045406fa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d9c019e0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