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1615af99d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39bf3239f4878"/>
  </p:sldMasterIdLst>
  <p:sldIdLst>
    <p:sldId xmlns:r="http://schemas.openxmlformats.org/officeDocument/2006/relationships" id="256" r:id="Rbeecc9d194664c99"/>
    <p:sldId xmlns:r="http://schemas.openxmlformats.org/officeDocument/2006/relationships" id="257" r:id="R1c1b909e869149ab"/>
    <p:sldId xmlns:r="http://schemas.openxmlformats.org/officeDocument/2006/relationships" id="258" r:id="Re79a871be2764bd1"/>
    <p:sldId xmlns:r="http://schemas.openxmlformats.org/officeDocument/2006/relationships" id="259" r:id="Rb1e329ef02b54beb"/>
    <p:sldId xmlns:r="http://schemas.openxmlformats.org/officeDocument/2006/relationships" id="260" r:id="Rf1fe8a08374a4345"/>
    <p:sldId xmlns:r="http://schemas.openxmlformats.org/officeDocument/2006/relationships" id="261" r:id="R92e7a50eadc84f4e"/>
    <p:sldId xmlns:r="http://schemas.openxmlformats.org/officeDocument/2006/relationships" id="262" r:id="R65cd5e39f5e3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39bf3239f4878" /><Relationship Type="http://schemas.openxmlformats.org/officeDocument/2006/relationships/slide" Target="/ppt/slides/slide1.xml" Id="Rbeecc9d194664c99" /><Relationship Type="http://schemas.openxmlformats.org/officeDocument/2006/relationships/slide" Target="/ppt/slides/slide2.xml" Id="R1c1b909e869149ab" /><Relationship Type="http://schemas.openxmlformats.org/officeDocument/2006/relationships/slide" Target="/ppt/slides/slide3.xml" Id="Re79a871be2764bd1" /><Relationship Type="http://schemas.openxmlformats.org/officeDocument/2006/relationships/slide" Target="/ppt/slides/slide4.xml" Id="Rb1e329ef02b54beb" /><Relationship Type="http://schemas.openxmlformats.org/officeDocument/2006/relationships/slide" Target="/ppt/slides/slide5.xml" Id="Rf1fe8a08374a4345" /><Relationship Type="http://schemas.openxmlformats.org/officeDocument/2006/relationships/slide" Target="/ppt/slides/slide6.xml" Id="R92e7a50eadc84f4e" /><Relationship Type="http://schemas.openxmlformats.org/officeDocument/2006/relationships/slide" Target="/ppt/slides/slide7.xml" Id="R65cd5e39f5e3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c33bb6236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c117695a45ba" /><Relationship Type="http://schemas.openxmlformats.org/officeDocument/2006/relationships/theme" Target="/ppt/slideMasters/theme/theme1.xml" Id="R91b125c4b2ac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cc117695a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03b21340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d2636669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19751a09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36bd4acd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fd9e1ee5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0588008e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ecb855c8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