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4961d8ae0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4886bef2a44f8"/>
  </p:sldMasterIdLst>
  <p:sldIdLst>
    <p:sldId xmlns:r="http://schemas.openxmlformats.org/officeDocument/2006/relationships" id="256" r:id="R744ebaf36f8f4bd6"/>
    <p:sldId xmlns:r="http://schemas.openxmlformats.org/officeDocument/2006/relationships" id="257" r:id="R7e5ba946439743c0"/>
    <p:sldId xmlns:r="http://schemas.openxmlformats.org/officeDocument/2006/relationships" id="258" r:id="R80bf2165d3f24724"/>
    <p:sldId xmlns:r="http://schemas.openxmlformats.org/officeDocument/2006/relationships" id="259" r:id="R9295ecb7766143e9"/>
    <p:sldId xmlns:r="http://schemas.openxmlformats.org/officeDocument/2006/relationships" id="260" r:id="Rc23cb72f68834db4"/>
    <p:sldId xmlns:r="http://schemas.openxmlformats.org/officeDocument/2006/relationships" id="261" r:id="R768686b25165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4886bef2a44f8" /><Relationship Type="http://schemas.openxmlformats.org/officeDocument/2006/relationships/slide" Target="/ppt/slides/slide1.xml" Id="R744ebaf36f8f4bd6" /><Relationship Type="http://schemas.openxmlformats.org/officeDocument/2006/relationships/slide" Target="/ppt/slides/slide2.xml" Id="R7e5ba946439743c0" /><Relationship Type="http://schemas.openxmlformats.org/officeDocument/2006/relationships/slide" Target="/ppt/slides/slide3.xml" Id="R80bf2165d3f24724" /><Relationship Type="http://schemas.openxmlformats.org/officeDocument/2006/relationships/slide" Target="/ppt/slides/slide4.xml" Id="R9295ecb7766143e9" /><Relationship Type="http://schemas.openxmlformats.org/officeDocument/2006/relationships/slide" Target="/ppt/slides/slide5.xml" Id="Rc23cb72f68834db4" /><Relationship Type="http://schemas.openxmlformats.org/officeDocument/2006/relationships/slide" Target="/ppt/slides/slide6.xml" Id="R768686b25165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00423972f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1e382a8c4c66" /><Relationship Type="http://schemas.openxmlformats.org/officeDocument/2006/relationships/theme" Target="/ppt/slideMasters/theme/theme1.xml" Id="R90274e6466a2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f1e382a8c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37ab1006a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546a6c802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c30f9eb6b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8352b96d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3cda78fbc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6de0c2d3f49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