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625774f88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87daabb8d4c55"/>
  </p:sldMasterIdLst>
  <p:sldIdLst>
    <p:sldId xmlns:r="http://schemas.openxmlformats.org/officeDocument/2006/relationships" id="256" r:id="Rcf969d80cb774c84"/>
    <p:sldId xmlns:r="http://schemas.openxmlformats.org/officeDocument/2006/relationships" id="257" r:id="R88ea06698a5e45cf"/>
    <p:sldId xmlns:r="http://schemas.openxmlformats.org/officeDocument/2006/relationships" id="258" r:id="R8d47f1d445814866"/>
    <p:sldId xmlns:r="http://schemas.openxmlformats.org/officeDocument/2006/relationships" id="259" r:id="Re197c18fae304896"/>
    <p:sldId xmlns:r="http://schemas.openxmlformats.org/officeDocument/2006/relationships" id="260" r:id="Rfa6878d8f0404432"/>
    <p:sldId xmlns:r="http://schemas.openxmlformats.org/officeDocument/2006/relationships" id="261" r:id="Rb09173fe0477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87daabb8d4c55" /><Relationship Type="http://schemas.openxmlformats.org/officeDocument/2006/relationships/slide" Target="/ppt/slides/slide1.xml" Id="Rcf969d80cb774c84" /><Relationship Type="http://schemas.openxmlformats.org/officeDocument/2006/relationships/slide" Target="/ppt/slides/slide2.xml" Id="R88ea06698a5e45cf" /><Relationship Type="http://schemas.openxmlformats.org/officeDocument/2006/relationships/slide" Target="/ppt/slides/slide3.xml" Id="R8d47f1d445814866" /><Relationship Type="http://schemas.openxmlformats.org/officeDocument/2006/relationships/slide" Target="/ppt/slides/slide4.xml" Id="Re197c18fae304896" /><Relationship Type="http://schemas.openxmlformats.org/officeDocument/2006/relationships/slide" Target="/ppt/slides/slide5.xml" Id="Rfa6878d8f0404432" /><Relationship Type="http://schemas.openxmlformats.org/officeDocument/2006/relationships/slide" Target="/ppt/slides/slide6.xml" Id="Rb09173fe0477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43faca1ad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bda90e724bf8" /><Relationship Type="http://schemas.openxmlformats.org/officeDocument/2006/relationships/theme" Target="/ppt/slideMasters/theme/theme1.xml" Id="Rd071c72a6f17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3bda90e72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5168fa8a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7399351e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5e337977a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7161e61d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6600438d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588588b5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umoe@umoe.no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936 091 237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UMOE GRUPPEN AS</a:t>
            </a:r>
          </a:p>
        </p:txBody>
      </p:sp>
    </p:spTree>
  </p:cSld>
  <p:clrMapOvr>
    <a:masterClrMapping xmlns:a="http://schemas.openxmlformats.org/drawingml/2006/main"/>
  </p:clrMapOvr>
</p:sld>
</file>