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d57acb64af4d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68593eb7574cf0"/>
  </p:sldMasterIdLst>
  <p:sldIdLst>
    <p:sldId xmlns:r="http://schemas.openxmlformats.org/officeDocument/2006/relationships" id="256" r:id="R651ceb2ea49545ac"/>
    <p:sldId xmlns:r="http://schemas.openxmlformats.org/officeDocument/2006/relationships" id="257" r:id="Rb6e7647e342f4404"/>
    <p:sldId xmlns:r="http://schemas.openxmlformats.org/officeDocument/2006/relationships" id="258" r:id="R1f1a88b641884fc4"/>
    <p:sldId xmlns:r="http://schemas.openxmlformats.org/officeDocument/2006/relationships" id="259" r:id="R3fcc9fdfc1ce4aca"/>
    <p:sldId xmlns:r="http://schemas.openxmlformats.org/officeDocument/2006/relationships" id="260" r:id="R46343843b3df4712"/>
    <p:sldId xmlns:r="http://schemas.openxmlformats.org/officeDocument/2006/relationships" id="261" r:id="Rf6782f60968d43b5"/>
    <p:sldId xmlns:r="http://schemas.openxmlformats.org/officeDocument/2006/relationships" id="262" r:id="R2e180f7242f746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8593eb7574cf0" /><Relationship Type="http://schemas.openxmlformats.org/officeDocument/2006/relationships/slide" Target="/ppt/slides/slide1.xml" Id="R651ceb2ea49545ac" /><Relationship Type="http://schemas.openxmlformats.org/officeDocument/2006/relationships/slide" Target="/ppt/slides/slide2.xml" Id="Rb6e7647e342f4404" /><Relationship Type="http://schemas.openxmlformats.org/officeDocument/2006/relationships/slide" Target="/ppt/slides/slide3.xml" Id="R1f1a88b641884fc4" /><Relationship Type="http://schemas.openxmlformats.org/officeDocument/2006/relationships/slide" Target="/ppt/slides/slide4.xml" Id="R3fcc9fdfc1ce4aca" /><Relationship Type="http://schemas.openxmlformats.org/officeDocument/2006/relationships/slide" Target="/ppt/slides/slide5.xml" Id="R46343843b3df4712" /><Relationship Type="http://schemas.openxmlformats.org/officeDocument/2006/relationships/slide" Target="/ppt/slides/slide6.xml" Id="Rf6782f60968d43b5" /><Relationship Type="http://schemas.openxmlformats.org/officeDocument/2006/relationships/slide" Target="/ppt/slides/slide7.xml" Id="R2e180f7242f746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f6ff66d9bc43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b16473a5d4fa7" /><Relationship Type="http://schemas.openxmlformats.org/officeDocument/2006/relationships/theme" Target="/ppt/slideMasters/theme/theme1.xml" Id="R2359d2ef5cf34a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0b16473a5d4f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ca668c75249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4a016ec6a48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f3fae3c9f41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bf73b628846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58659c10040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c565b76ec4f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6284d3d9042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UMOE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 GRUPPEN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73 473 000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2 546 316 000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2 546 584 000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 HOLDING AS  –  34,2 %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KLIMASTIFTELSEN UMOE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AGUM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 HOLDING AS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umoe@umoe.no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936 091 237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