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31fb8b54ce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c967612de844d5"/>
  </p:sldMasterIdLst>
  <p:sldIdLst>
    <p:sldId xmlns:r="http://schemas.openxmlformats.org/officeDocument/2006/relationships" id="256" r:id="R5edf355c5cac4ae6"/>
    <p:sldId xmlns:r="http://schemas.openxmlformats.org/officeDocument/2006/relationships" id="257" r:id="R1d73204d2e964e55"/>
    <p:sldId xmlns:r="http://schemas.openxmlformats.org/officeDocument/2006/relationships" id="258" r:id="Rbd7254b65fa44790"/>
    <p:sldId xmlns:r="http://schemas.openxmlformats.org/officeDocument/2006/relationships" id="259" r:id="R4d39f651ada245c4"/>
    <p:sldId xmlns:r="http://schemas.openxmlformats.org/officeDocument/2006/relationships" id="260" r:id="R0cbee19c13c443ae"/>
    <p:sldId xmlns:r="http://schemas.openxmlformats.org/officeDocument/2006/relationships" id="261" r:id="Rfb208c1502184bb8"/>
    <p:sldId xmlns:r="http://schemas.openxmlformats.org/officeDocument/2006/relationships" id="262" r:id="Raa33a1dd58294d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c967612de844d5" /><Relationship Type="http://schemas.openxmlformats.org/officeDocument/2006/relationships/slide" Target="/ppt/slides/slide1.xml" Id="R5edf355c5cac4ae6" /><Relationship Type="http://schemas.openxmlformats.org/officeDocument/2006/relationships/slide" Target="/ppt/slides/slide2.xml" Id="R1d73204d2e964e55" /><Relationship Type="http://schemas.openxmlformats.org/officeDocument/2006/relationships/slide" Target="/ppt/slides/slide3.xml" Id="Rbd7254b65fa44790" /><Relationship Type="http://schemas.openxmlformats.org/officeDocument/2006/relationships/slide" Target="/ppt/slides/slide4.xml" Id="R4d39f651ada245c4" /><Relationship Type="http://schemas.openxmlformats.org/officeDocument/2006/relationships/slide" Target="/ppt/slides/slide5.xml" Id="R0cbee19c13c443ae" /><Relationship Type="http://schemas.openxmlformats.org/officeDocument/2006/relationships/slide" Target="/ppt/slides/slide6.xml" Id="Rfb208c1502184bb8" /><Relationship Type="http://schemas.openxmlformats.org/officeDocument/2006/relationships/slide" Target="/ppt/slides/slide7.xml" Id="Raa33a1dd58294d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03f487c8304a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3faaf63684ac1" /><Relationship Type="http://schemas.openxmlformats.org/officeDocument/2006/relationships/theme" Target="/ppt/slideMasters/theme/theme1.xml" Id="R3d5558fdc7b3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3faaf63684a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5de6f5ee54f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41f9a7580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e7b5b599a44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86f7d514545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ad9322e4b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889b41b44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9d874dd3f4d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KONTRARI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KONTRARI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434 664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−166 726 102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1 727 976 564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2 964 108 236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3 405 231 496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KONTRARI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KONTRARI AS</a:t>
            </a:r>
          </a:p>
        </p:txBody>
      </p:sp>
    </p:spTree>
  </p:cSld>
  <p:clrMapOvr>
    <a:masterClrMapping xmlns:a="http://schemas.openxmlformats.org/drawingml/2006/main"/>
  </p:clrMapOvr>
</p:sld>
</file>