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47f0a8a54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c5a4fbfee4354"/>
  </p:sldMasterIdLst>
  <p:sldIdLst>
    <p:sldId xmlns:r="http://schemas.openxmlformats.org/officeDocument/2006/relationships" id="256" r:id="R13e65886bb4446fc"/>
    <p:sldId xmlns:r="http://schemas.openxmlformats.org/officeDocument/2006/relationships" id="257" r:id="Rfcdc02edb8744fbc"/>
    <p:sldId xmlns:r="http://schemas.openxmlformats.org/officeDocument/2006/relationships" id="258" r:id="Ref4e39cf26614c1e"/>
    <p:sldId xmlns:r="http://schemas.openxmlformats.org/officeDocument/2006/relationships" id="259" r:id="R79e1bafd4604450d"/>
    <p:sldId xmlns:r="http://schemas.openxmlformats.org/officeDocument/2006/relationships" id="260" r:id="R3134b9e5891a4b76"/>
    <p:sldId xmlns:r="http://schemas.openxmlformats.org/officeDocument/2006/relationships" id="261" r:id="R5d4ee98c101e4a71"/>
    <p:sldId xmlns:r="http://schemas.openxmlformats.org/officeDocument/2006/relationships" id="262" r:id="R023941041e4f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c5a4fbfee4354" /><Relationship Type="http://schemas.openxmlformats.org/officeDocument/2006/relationships/slide" Target="/ppt/slides/slide1.xml" Id="R13e65886bb4446fc" /><Relationship Type="http://schemas.openxmlformats.org/officeDocument/2006/relationships/slide" Target="/ppt/slides/slide2.xml" Id="Rfcdc02edb8744fbc" /><Relationship Type="http://schemas.openxmlformats.org/officeDocument/2006/relationships/slide" Target="/ppt/slides/slide3.xml" Id="Ref4e39cf26614c1e" /><Relationship Type="http://schemas.openxmlformats.org/officeDocument/2006/relationships/slide" Target="/ppt/slides/slide4.xml" Id="R79e1bafd4604450d" /><Relationship Type="http://schemas.openxmlformats.org/officeDocument/2006/relationships/slide" Target="/ppt/slides/slide5.xml" Id="R3134b9e5891a4b76" /><Relationship Type="http://schemas.openxmlformats.org/officeDocument/2006/relationships/slide" Target="/ppt/slides/slide6.xml" Id="R5d4ee98c101e4a71" /><Relationship Type="http://schemas.openxmlformats.org/officeDocument/2006/relationships/slide" Target="/ppt/slides/slide7.xml" Id="R023941041e4f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2051cf12a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b0b4a3704be0" /><Relationship Type="http://schemas.openxmlformats.org/officeDocument/2006/relationships/theme" Target="/ppt/slideMasters/theme/theme1.xml" Id="Rf041395a8eb7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eb0b4a370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111fa3d1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5a9336c8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841c223f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90ae219f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6bcedc83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094eabb3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8965b4fff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CENICA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41 153 534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DONALD CAMPBELL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Ovnsbråten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936 099 092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CENICA AS</a:t>
            </a:r>
          </a:p>
        </p:txBody>
      </p:sp>
    </p:spTree>
  </p:cSld>
  <p:clrMapOvr>
    <a:masterClrMapping xmlns:a="http://schemas.openxmlformats.org/drawingml/2006/main"/>
  </p:clrMapOvr>
</p:sld>
</file>