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613a417fcf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aee3f78e64f91"/>
  </p:sldMasterIdLst>
  <p:sldIdLst>
    <p:sldId xmlns:r="http://schemas.openxmlformats.org/officeDocument/2006/relationships" id="256" r:id="R14f462d0fddf4425"/>
    <p:sldId xmlns:r="http://schemas.openxmlformats.org/officeDocument/2006/relationships" id="257" r:id="Rfa1bf44d60f44d9b"/>
    <p:sldId xmlns:r="http://schemas.openxmlformats.org/officeDocument/2006/relationships" id="258" r:id="R63231614f2db4be8"/>
    <p:sldId xmlns:r="http://schemas.openxmlformats.org/officeDocument/2006/relationships" id="259" r:id="R93636c09b68c4320"/>
    <p:sldId xmlns:r="http://schemas.openxmlformats.org/officeDocument/2006/relationships" id="260" r:id="R62c39f4c4249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aee3f78e64f91" /><Relationship Type="http://schemas.openxmlformats.org/officeDocument/2006/relationships/slide" Target="/ppt/slides/slide1.xml" Id="R14f462d0fddf4425" /><Relationship Type="http://schemas.openxmlformats.org/officeDocument/2006/relationships/slide" Target="/ppt/slides/slide2.xml" Id="Rfa1bf44d60f44d9b" /><Relationship Type="http://schemas.openxmlformats.org/officeDocument/2006/relationships/slide" Target="/ppt/slides/slide3.xml" Id="R63231614f2db4be8" /><Relationship Type="http://schemas.openxmlformats.org/officeDocument/2006/relationships/slide" Target="/ppt/slides/slide4.xml" Id="R93636c09b68c4320" /><Relationship Type="http://schemas.openxmlformats.org/officeDocument/2006/relationships/slide" Target="/ppt/slides/slide5.xml" Id="R62c39f4c4249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05bb00c72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460050b634a12" /><Relationship Type="http://schemas.openxmlformats.org/officeDocument/2006/relationships/theme" Target="/ppt/slideMasters/theme/theme1.xml" Id="R5f53ceafbcd8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460050b63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ff68d97c945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bc89bd0d7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9017efc54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879c954ba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2713e47c8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