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bca2d831bc42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1b406d9cad4146"/>
  </p:sldMasterIdLst>
  <p:sldIdLst>
    <p:sldId xmlns:r="http://schemas.openxmlformats.org/officeDocument/2006/relationships" id="256" r:id="R1aadd9accd2b46be"/>
    <p:sldId xmlns:r="http://schemas.openxmlformats.org/officeDocument/2006/relationships" id="257" r:id="Ra4ba5fb2915b4a77"/>
    <p:sldId xmlns:r="http://schemas.openxmlformats.org/officeDocument/2006/relationships" id="258" r:id="Rad7f152828714a73"/>
    <p:sldId xmlns:r="http://schemas.openxmlformats.org/officeDocument/2006/relationships" id="259" r:id="R1d2c6746bacd4c78"/>
    <p:sldId xmlns:r="http://schemas.openxmlformats.org/officeDocument/2006/relationships" id="260" r:id="R2d3a0e7842b149c6"/>
    <p:sldId xmlns:r="http://schemas.openxmlformats.org/officeDocument/2006/relationships" id="261" r:id="Rd6d48f97b6d24975"/>
    <p:sldId xmlns:r="http://schemas.openxmlformats.org/officeDocument/2006/relationships" id="262" r:id="R223c7985e3044a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1b406d9cad4146" /><Relationship Type="http://schemas.openxmlformats.org/officeDocument/2006/relationships/slide" Target="/ppt/slides/slide1.xml" Id="R1aadd9accd2b46be" /><Relationship Type="http://schemas.openxmlformats.org/officeDocument/2006/relationships/slide" Target="/ppt/slides/slide2.xml" Id="Ra4ba5fb2915b4a77" /><Relationship Type="http://schemas.openxmlformats.org/officeDocument/2006/relationships/slide" Target="/ppt/slides/slide3.xml" Id="Rad7f152828714a73" /><Relationship Type="http://schemas.openxmlformats.org/officeDocument/2006/relationships/slide" Target="/ppt/slides/slide4.xml" Id="R1d2c6746bacd4c78" /><Relationship Type="http://schemas.openxmlformats.org/officeDocument/2006/relationships/slide" Target="/ppt/slides/slide5.xml" Id="R2d3a0e7842b149c6" /><Relationship Type="http://schemas.openxmlformats.org/officeDocument/2006/relationships/slide" Target="/ppt/slides/slide6.xml" Id="Rd6d48f97b6d24975" /><Relationship Type="http://schemas.openxmlformats.org/officeDocument/2006/relationships/slide" Target="/ppt/slides/slide7.xml" Id="R223c7985e3044a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d7654b5eb947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9ff71d1e54a0c" /><Relationship Type="http://schemas.openxmlformats.org/officeDocument/2006/relationships/theme" Target="/ppt/slideMasters/theme/theme1.xml" Id="R3bde5040a21d4e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19ff71d1e54a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3a93563d04c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ca10ffece43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9440c939b42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37f9efacd42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9e89ece7649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8c5421d8a49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2708f3ed446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SALVESEN SIGMA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SALVESEN SIGMA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SALVESEN SIGMA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SALVESEN SIGMA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SALVESEN SIGMA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SALVESEN SIGMA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1 183 903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31 237 403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33 672 174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SALVESEN SIGMA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OLAV SALVESEN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SALVESEN SIGMA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Eventyrvegen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7056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936 116 337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SALVESEN SIGMA AS</a:t>
            </a:r>
          </a:p>
        </p:txBody>
      </p:sp>
    </p:spTree>
  </p:cSld>
  <p:clrMapOvr>
    <a:masterClrMapping xmlns:a="http://schemas.openxmlformats.org/drawingml/2006/main"/>
  </p:clrMapOvr>
</p:sld>
</file>