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050ca32a8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8b220de4744d6"/>
  </p:sldMasterIdLst>
  <p:sldIdLst>
    <p:sldId xmlns:r="http://schemas.openxmlformats.org/officeDocument/2006/relationships" id="256" r:id="Rd3e10bf3cade44ef"/>
    <p:sldId xmlns:r="http://schemas.openxmlformats.org/officeDocument/2006/relationships" id="257" r:id="R110f73d426ee4fc5"/>
    <p:sldId xmlns:r="http://schemas.openxmlformats.org/officeDocument/2006/relationships" id="258" r:id="R8825e0fc4c6642bc"/>
    <p:sldId xmlns:r="http://schemas.openxmlformats.org/officeDocument/2006/relationships" id="259" r:id="Ra5b49c8917574a59"/>
    <p:sldId xmlns:r="http://schemas.openxmlformats.org/officeDocument/2006/relationships" id="260" r:id="Ra9bc0a9f6b2e4a0c"/>
    <p:sldId xmlns:r="http://schemas.openxmlformats.org/officeDocument/2006/relationships" id="261" r:id="Rd3d589ae69c04e82"/>
    <p:sldId xmlns:r="http://schemas.openxmlformats.org/officeDocument/2006/relationships" id="262" r:id="R668cee16d466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8b220de4744d6" /><Relationship Type="http://schemas.openxmlformats.org/officeDocument/2006/relationships/slide" Target="/ppt/slides/slide1.xml" Id="Rd3e10bf3cade44ef" /><Relationship Type="http://schemas.openxmlformats.org/officeDocument/2006/relationships/slide" Target="/ppt/slides/slide2.xml" Id="R110f73d426ee4fc5" /><Relationship Type="http://schemas.openxmlformats.org/officeDocument/2006/relationships/slide" Target="/ppt/slides/slide3.xml" Id="R8825e0fc4c6642bc" /><Relationship Type="http://schemas.openxmlformats.org/officeDocument/2006/relationships/slide" Target="/ppt/slides/slide4.xml" Id="Ra5b49c8917574a59" /><Relationship Type="http://schemas.openxmlformats.org/officeDocument/2006/relationships/slide" Target="/ppt/slides/slide5.xml" Id="Ra9bc0a9f6b2e4a0c" /><Relationship Type="http://schemas.openxmlformats.org/officeDocument/2006/relationships/slide" Target="/ppt/slides/slide6.xml" Id="Rd3d589ae69c04e82" /><Relationship Type="http://schemas.openxmlformats.org/officeDocument/2006/relationships/slide" Target="/ppt/slides/slide7.xml" Id="R668cee16d466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bf064136c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65b38048462f" /><Relationship Type="http://schemas.openxmlformats.org/officeDocument/2006/relationships/theme" Target="/ppt/slideMasters/theme/theme1.xml" Id="R1a217f85ed05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365b38048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f5fb8393f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9bf0c5f1d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88beaaaae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1bb9af147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6175b842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398c7005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df9f3b20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RINDAL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Marie Rindal, Leirvågdalen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936 134 866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INVEST AS</a:t>
            </a:r>
          </a:p>
        </p:txBody>
      </p:sp>
    </p:spTree>
  </p:cSld>
  <p:clrMapOvr>
    <a:masterClrMapping xmlns:a="http://schemas.openxmlformats.org/drawingml/2006/main"/>
  </p:clrMapOvr>
</p:sld>
</file>