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682aef618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e728807204d56"/>
  </p:sldMasterIdLst>
  <p:sldIdLst>
    <p:sldId xmlns:r="http://schemas.openxmlformats.org/officeDocument/2006/relationships" id="256" r:id="R6a8888696b664f0c"/>
    <p:sldId xmlns:r="http://schemas.openxmlformats.org/officeDocument/2006/relationships" id="257" r:id="R9477424bce8c4d04"/>
    <p:sldId xmlns:r="http://schemas.openxmlformats.org/officeDocument/2006/relationships" id="258" r:id="Re320676be5ef440a"/>
    <p:sldId xmlns:r="http://schemas.openxmlformats.org/officeDocument/2006/relationships" id="259" r:id="R8b1eef5a52cb47e2"/>
    <p:sldId xmlns:r="http://schemas.openxmlformats.org/officeDocument/2006/relationships" id="260" r:id="Rd136d12a8b6e4882"/>
    <p:sldId xmlns:r="http://schemas.openxmlformats.org/officeDocument/2006/relationships" id="261" r:id="Ra84687f8e38d47fe"/>
    <p:sldId xmlns:r="http://schemas.openxmlformats.org/officeDocument/2006/relationships" id="262" r:id="R4312d1317bdc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e728807204d56" /><Relationship Type="http://schemas.openxmlformats.org/officeDocument/2006/relationships/slide" Target="/ppt/slides/slide1.xml" Id="R6a8888696b664f0c" /><Relationship Type="http://schemas.openxmlformats.org/officeDocument/2006/relationships/slide" Target="/ppt/slides/slide2.xml" Id="R9477424bce8c4d04" /><Relationship Type="http://schemas.openxmlformats.org/officeDocument/2006/relationships/slide" Target="/ppt/slides/slide3.xml" Id="Re320676be5ef440a" /><Relationship Type="http://schemas.openxmlformats.org/officeDocument/2006/relationships/slide" Target="/ppt/slides/slide4.xml" Id="R8b1eef5a52cb47e2" /><Relationship Type="http://schemas.openxmlformats.org/officeDocument/2006/relationships/slide" Target="/ppt/slides/slide5.xml" Id="Rd136d12a8b6e4882" /><Relationship Type="http://schemas.openxmlformats.org/officeDocument/2006/relationships/slide" Target="/ppt/slides/slide6.xml" Id="Ra84687f8e38d47fe" /><Relationship Type="http://schemas.openxmlformats.org/officeDocument/2006/relationships/slide" Target="/ppt/slides/slide7.xml" Id="R4312d1317bdc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4e5fa0999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469af0cc41d7" /><Relationship Type="http://schemas.openxmlformats.org/officeDocument/2006/relationships/theme" Target="/ppt/slideMasters/theme/theme1.xml" Id="R2705eac77985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7469af0cc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97dcd10b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7ca5dbc4c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f20d61ea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6f6824de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485f2ba1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69e3026c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364e6bc8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INGJERD HILDEGARD VALDAL FJELDSTAD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Ingjerd Fjeldstad, Breivikvegen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936 135 064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LEVEN INVEST AS</a:t>
            </a:r>
          </a:p>
        </p:txBody>
      </p:sp>
    </p:spTree>
  </p:cSld>
  <p:clrMapOvr>
    <a:masterClrMapping xmlns:a="http://schemas.openxmlformats.org/drawingml/2006/main"/>
  </p:clrMapOvr>
</p:sld>
</file>