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4966aed91a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78327d9d542cd"/>
  </p:sldMasterIdLst>
  <p:sldIdLst>
    <p:sldId xmlns:r="http://schemas.openxmlformats.org/officeDocument/2006/relationships" id="256" r:id="Re731e5feb6fb4dee"/>
    <p:sldId xmlns:r="http://schemas.openxmlformats.org/officeDocument/2006/relationships" id="257" r:id="Re3e51d846b4d45e8"/>
    <p:sldId xmlns:r="http://schemas.openxmlformats.org/officeDocument/2006/relationships" id="258" r:id="R1a5822e2188f48e5"/>
    <p:sldId xmlns:r="http://schemas.openxmlformats.org/officeDocument/2006/relationships" id="259" r:id="R4bf5ee918da3443a"/>
    <p:sldId xmlns:r="http://schemas.openxmlformats.org/officeDocument/2006/relationships" id="260" r:id="R3a4651c61ab44844"/>
    <p:sldId xmlns:r="http://schemas.openxmlformats.org/officeDocument/2006/relationships" id="261" r:id="R926de08289654a08"/>
    <p:sldId xmlns:r="http://schemas.openxmlformats.org/officeDocument/2006/relationships" id="262" r:id="Rdf0af92285f1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78327d9d542cd" /><Relationship Type="http://schemas.openxmlformats.org/officeDocument/2006/relationships/slide" Target="/ppt/slides/slide1.xml" Id="Re731e5feb6fb4dee" /><Relationship Type="http://schemas.openxmlformats.org/officeDocument/2006/relationships/slide" Target="/ppt/slides/slide2.xml" Id="Re3e51d846b4d45e8" /><Relationship Type="http://schemas.openxmlformats.org/officeDocument/2006/relationships/slide" Target="/ppt/slides/slide3.xml" Id="R1a5822e2188f48e5" /><Relationship Type="http://schemas.openxmlformats.org/officeDocument/2006/relationships/slide" Target="/ppt/slides/slide4.xml" Id="R4bf5ee918da3443a" /><Relationship Type="http://schemas.openxmlformats.org/officeDocument/2006/relationships/slide" Target="/ppt/slides/slide5.xml" Id="R3a4651c61ab44844" /><Relationship Type="http://schemas.openxmlformats.org/officeDocument/2006/relationships/slide" Target="/ppt/slides/slide6.xml" Id="R926de08289654a08" /><Relationship Type="http://schemas.openxmlformats.org/officeDocument/2006/relationships/slide" Target="/ppt/slides/slide7.xml" Id="Rdf0af92285f1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a7b31b9d6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185a13ba4be0" /><Relationship Type="http://schemas.openxmlformats.org/officeDocument/2006/relationships/theme" Target="/ppt/slideMasters/theme/theme1.xml" Id="R2836806ab50f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4185a13ba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4a6f23cb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d58d46420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df2505b6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7f25fe412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4a7f6fae7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f18dc79448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df9662be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BREIDABLIK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BREIDABLIK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BREIDABLIK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BREIDABLIK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BREIDABLIK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BREIDABLIK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BREIDABLIK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BREIDABLIK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Breidablik, Hundsværgata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936 135 137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BREIDABLIK AS</a:t>
            </a:r>
          </a:p>
        </p:txBody>
      </p:sp>
    </p:spTree>
  </p:cSld>
  <p:clrMapOvr>
    <a:masterClrMapping xmlns:a="http://schemas.openxmlformats.org/drawingml/2006/main"/>
  </p:clrMapOvr>
</p:sld>
</file>