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4fa4feeea42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6d8a446f824caf"/>
  </p:sldMasterIdLst>
  <p:sldIdLst>
    <p:sldId xmlns:r="http://schemas.openxmlformats.org/officeDocument/2006/relationships" id="256" r:id="Ra43bd2851a714063"/>
    <p:sldId xmlns:r="http://schemas.openxmlformats.org/officeDocument/2006/relationships" id="257" r:id="Rbd587dc6d50b46e6"/>
    <p:sldId xmlns:r="http://schemas.openxmlformats.org/officeDocument/2006/relationships" id="258" r:id="R10b85aec81f847da"/>
    <p:sldId xmlns:r="http://schemas.openxmlformats.org/officeDocument/2006/relationships" id="259" r:id="R1409ba9314f54868"/>
    <p:sldId xmlns:r="http://schemas.openxmlformats.org/officeDocument/2006/relationships" id="260" r:id="R6f9d7ee85b914a55"/>
    <p:sldId xmlns:r="http://schemas.openxmlformats.org/officeDocument/2006/relationships" id="261" r:id="Rfcfd2244ae97405b"/>
    <p:sldId xmlns:r="http://schemas.openxmlformats.org/officeDocument/2006/relationships" id="262" r:id="Rcd2c6e96dcf4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d8a446f824caf" /><Relationship Type="http://schemas.openxmlformats.org/officeDocument/2006/relationships/slide" Target="/ppt/slides/slide1.xml" Id="Ra43bd2851a714063" /><Relationship Type="http://schemas.openxmlformats.org/officeDocument/2006/relationships/slide" Target="/ppt/slides/slide2.xml" Id="Rbd587dc6d50b46e6" /><Relationship Type="http://schemas.openxmlformats.org/officeDocument/2006/relationships/slide" Target="/ppt/slides/slide3.xml" Id="R10b85aec81f847da" /><Relationship Type="http://schemas.openxmlformats.org/officeDocument/2006/relationships/slide" Target="/ppt/slides/slide4.xml" Id="R1409ba9314f54868" /><Relationship Type="http://schemas.openxmlformats.org/officeDocument/2006/relationships/slide" Target="/ppt/slides/slide5.xml" Id="R6f9d7ee85b914a55" /><Relationship Type="http://schemas.openxmlformats.org/officeDocument/2006/relationships/slide" Target="/ppt/slides/slide6.xml" Id="Rfcfd2244ae97405b" /><Relationship Type="http://schemas.openxmlformats.org/officeDocument/2006/relationships/slide" Target="/ppt/slides/slide7.xml" Id="Rcd2c6e96dcf4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b90508ab646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3e37cb7714ea7" /><Relationship Type="http://schemas.openxmlformats.org/officeDocument/2006/relationships/theme" Target="/ppt/slideMasters/theme/theme1.xml" Id="Ra657bda22aac46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3e37cb771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fca37d52741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38a65a229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973ff9b274d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c0b2653b143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a1501b3b04f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6fd9c56eb49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c7396c28e49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HELIW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HELIW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1 018 770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1 035 270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SLEEN GRØNSTAD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Nils Petter Sleen Grønstad, Skåtamyra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936 135 161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HELIW AS</a:t>
            </a:r>
          </a:p>
        </p:txBody>
      </p:sp>
    </p:spTree>
  </p:cSld>
  <p:clrMapOvr>
    <a:masterClrMapping xmlns:a="http://schemas.openxmlformats.org/drawingml/2006/main"/>
  </p:clrMapOvr>
</p:sld>
</file>