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e3978e8c4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b90accc8d468b"/>
  </p:sldMasterIdLst>
  <p:sldIdLst>
    <p:sldId xmlns:r="http://schemas.openxmlformats.org/officeDocument/2006/relationships" id="256" r:id="R84383736896b46b3"/>
    <p:sldId xmlns:r="http://schemas.openxmlformats.org/officeDocument/2006/relationships" id="257" r:id="Rb8ed9d46afb1405b"/>
    <p:sldId xmlns:r="http://schemas.openxmlformats.org/officeDocument/2006/relationships" id="258" r:id="R41431218fc624e13"/>
    <p:sldId xmlns:r="http://schemas.openxmlformats.org/officeDocument/2006/relationships" id="259" r:id="R06081b624e804029"/>
    <p:sldId xmlns:r="http://schemas.openxmlformats.org/officeDocument/2006/relationships" id="260" r:id="R76051661873f4b43"/>
    <p:sldId xmlns:r="http://schemas.openxmlformats.org/officeDocument/2006/relationships" id="261" r:id="R4e53d341f5df422d"/>
    <p:sldId xmlns:r="http://schemas.openxmlformats.org/officeDocument/2006/relationships" id="262" r:id="Rcf1df40f80e3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b90accc8d468b" /><Relationship Type="http://schemas.openxmlformats.org/officeDocument/2006/relationships/slide" Target="/ppt/slides/slide1.xml" Id="R84383736896b46b3" /><Relationship Type="http://schemas.openxmlformats.org/officeDocument/2006/relationships/slide" Target="/ppt/slides/slide2.xml" Id="Rb8ed9d46afb1405b" /><Relationship Type="http://schemas.openxmlformats.org/officeDocument/2006/relationships/slide" Target="/ppt/slides/slide3.xml" Id="R41431218fc624e13" /><Relationship Type="http://schemas.openxmlformats.org/officeDocument/2006/relationships/slide" Target="/ppt/slides/slide4.xml" Id="R06081b624e804029" /><Relationship Type="http://schemas.openxmlformats.org/officeDocument/2006/relationships/slide" Target="/ppt/slides/slide5.xml" Id="R76051661873f4b43" /><Relationship Type="http://schemas.openxmlformats.org/officeDocument/2006/relationships/slide" Target="/ppt/slides/slide6.xml" Id="R4e53d341f5df422d" /><Relationship Type="http://schemas.openxmlformats.org/officeDocument/2006/relationships/slide" Target="/ppt/slides/slide7.xml" Id="Rcf1df40f80e3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e890fdc57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9adc6ed84778" /><Relationship Type="http://schemas.openxmlformats.org/officeDocument/2006/relationships/theme" Target="/ppt/slideMasters/theme/theme1.xml" Id="Rfb98643fb37b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e9adc6ed8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629ab02b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18a0f3bc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38925a37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0a43eef4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69ac1f9a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0ef3247a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117edce3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EMANVI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EMANVI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VALLESTAD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Vallestad, Ulvesbakken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936 204 384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