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495fad0c244f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8ee2a387f344ca"/>
  </p:sldMasterIdLst>
  <p:sldIdLst>
    <p:sldId xmlns:r="http://schemas.openxmlformats.org/officeDocument/2006/relationships" id="256" r:id="R6217a629a5c84bb8"/>
    <p:sldId xmlns:r="http://schemas.openxmlformats.org/officeDocument/2006/relationships" id="257" r:id="Rc4fb532b10564c8b"/>
    <p:sldId xmlns:r="http://schemas.openxmlformats.org/officeDocument/2006/relationships" id="258" r:id="Ra0c1332790af4f9e"/>
    <p:sldId xmlns:r="http://schemas.openxmlformats.org/officeDocument/2006/relationships" id="259" r:id="R604cdc8d69604355"/>
    <p:sldId xmlns:r="http://schemas.openxmlformats.org/officeDocument/2006/relationships" id="260" r:id="Ra091ae2fdc1a415a"/>
    <p:sldId xmlns:r="http://schemas.openxmlformats.org/officeDocument/2006/relationships" id="261" r:id="R0a9acea9ec1147ef"/>
    <p:sldId xmlns:r="http://schemas.openxmlformats.org/officeDocument/2006/relationships" id="262" r:id="Ra3c2a3259af04a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ee2a387f344ca" /><Relationship Type="http://schemas.openxmlformats.org/officeDocument/2006/relationships/slide" Target="/ppt/slides/slide1.xml" Id="R6217a629a5c84bb8" /><Relationship Type="http://schemas.openxmlformats.org/officeDocument/2006/relationships/slide" Target="/ppt/slides/slide2.xml" Id="Rc4fb532b10564c8b" /><Relationship Type="http://schemas.openxmlformats.org/officeDocument/2006/relationships/slide" Target="/ppt/slides/slide3.xml" Id="Ra0c1332790af4f9e" /><Relationship Type="http://schemas.openxmlformats.org/officeDocument/2006/relationships/slide" Target="/ppt/slides/slide4.xml" Id="R604cdc8d69604355" /><Relationship Type="http://schemas.openxmlformats.org/officeDocument/2006/relationships/slide" Target="/ppt/slides/slide5.xml" Id="Ra091ae2fdc1a415a" /><Relationship Type="http://schemas.openxmlformats.org/officeDocument/2006/relationships/slide" Target="/ppt/slides/slide6.xml" Id="R0a9acea9ec1147ef" /><Relationship Type="http://schemas.openxmlformats.org/officeDocument/2006/relationships/slide" Target="/ppt/slides/slide7.xml" Id="Ra3c2a3259af04a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e93ac713c46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244c900354ac7" /><Relationship Type="http://schemas.openxmlformats.org/officeDocument/2006/relationships/theme" Target="/ppt/slideMasters/theme/theme1.xml" Id="R8b896b7e1fe34e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9244c900354a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37555db6943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7d98b563a45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86aa16cf643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bc71aaaa940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88d77558641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83b84416540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ff13489c443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DEEP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DEEP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JAGAT DEEP SINGH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Nansens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936 218 296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HOLDING AS</a:t>
            </a:r>
          </a:p>
        </p:txBody>
      </p:sp>
    </p:spTree>
  </p:cSld>
  <p:clrMapOvr>
    <a:masterClrMapping xmlns:a="http://schemas.openxmlformats.org/drawingml/2006/main"/>
  </p:clrMapOvr>
</p:sld>
</file>