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11d1b74e2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2985422ae4af7"/>
  </p:sldMasterIdLst>
  <p:sldIdLst>
    <p:sldId xmlns:r="http://schemas.openxmlformats.org/officeDocument/2006/relationships" id="256" r:id="R5e7d10b4600845c1"/>
    <p:sldId xmlns:r="http://schemas.openxmlformats.org/officeDocument/2006/relationships" id="257" r:id="Rac9c505239fa4f9d"/>
    <p:sldId xmlns:r="http://schemas.openxmlformats.org/officeDocument/2006/relationships" id="258" r:id="Ra8e9c20fd2044080"/>
    <p:sldId xmlns:r="http://schemas.openxmlformats.org/officeDocument/2006/relationships" id="259" r:id="R5db725a173f5458d"/>
    <p:sldId xmlns:r="http://schemas.openxmlformats.org/officeDocument/2006/relationships" id="260" r:id="R353966461a56471e"/>
    <p:sldId xmlns:r="http://schemas.openxmlformats.org/officeDocument/2006/relationships" id="261" r:id="R12b61e6246654f5b"/>
    <p:sldId xmlns:r="http://schemas.openxmlformats.org/officeDocument/2006/relationships" id="262" r:id="R9e620b264f30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2985422ae4af7" /><Relationship Type="http://schemas.openxmlformats.org/officeDocument/2006/relationships/slide" Target="/ppt/slides/slide1.xml" Id="R5e7d10b4600845c1" /><Relationship Type="http://schemas.openxmlformats.org/officeDocument/2006/relationships/slide" Target="/ppt/slides/slide2.xml" Id="Rac9c505239fa4f9d" /><Relationship Type="http://schemas.openxmlformats.org/officeDocument/2006/relationships/slide" Target="/ppt/slides/slide3.xml" Id="Ra8e9c20fd2044080" /><Relationship Type="http://schemas.openxmlformats.org/officeDocument/2006/relationships/slide" Target="/ppt/slides/slide4.xml" Id="R5db725a173f5458d" /><Relationship Type="http://schemas.openxmlformats.org/officeDocument/2006/relationships/slide" Target="/ppt/slides/slide5.xml" Id="R353966461a56471e" /><Relationship Type="http://schemas.openxmlformats.org/officeDocument/2006/relationships/slide" Target="/ppt/slides/slide6.xml" Id="R12b61e6246654f5b" /><Relationship Type="http://schemas.openxmlformats.org/officeDocument/2006/relationships/slide" Target="/ppt/slides/slide7.xml" Id="R9e620b264f30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7fd3af692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aa06f8ecb4763" /><Relationship Type="http://schemas.openxmlformats.org/officeDocument/2006/relationships/theme" Target="/ppt/slideMasters/theme/theme1.xml" Id="Rd8b4f3ad0ca4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aa06f8ecb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bcb9e97f1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0f000ba12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d55c4ea6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69c0b25d3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5e38e7ffa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9da759f9c43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d5d40d27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SKALLIST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SKALLIST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11 001 519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19 780 708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33 286 480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EIDY SKALLIST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936 247 881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SKALLIST HOLDING AS</a:t>
            </a:r>
          </a:p>
        </p:txBody>
      </p:sp>
    </p:spTree>
  </p:cSld>
  <p:clrMapOvr>
    <a:masterClrMapping xmlns:a="http://schemas.openxmlformats.org/drawingml/2006/main"/>
  </p:clrMapOvr>
</p:sld>
</file>