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c26796857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8b1f699dd4b47"/>
  </p:sldMasterIdLst>
  <p:sldIdLst>
    <p:sldId xmlns:r="http://schemas.openxmlformats.org/officeDocument/2006/relationships" id="256" r:id="Re0c1f00eaf864ba3"/>
    <p:sldId xmlns:r="http://schemas.openxmlformats.org/officeDocument/2006/relationships" id="257" r:id="Rb753e023fb2f490d"/>
    <p:sldId xmlns:r="http://schemas.openxmlformats.org/officeDocument/2006/relationships" id="258" r:id="R851dcf59cbfb4562"/>
    <p:sldId xmlns:r="http://schemas.openxmlformats.org/officeDocument/2006/relationships" id="259" r:id="Rc67634410bcb462e"/>
    <p:sldId xmlns:r="http://schemas.openxmlformats.org/officeDocument/2006/relationships" id="260" r:id="Rd5c9593bf1a64a6b"/>
    <p:sldId xmlns:r="http://schemas.openxmlformats.org/officeDocument/2006/relationships" id="261" r:id="Re64caf8aa72e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8b1f699dd4b47" /><Relationship Type="http://schemas.openxmlformats.org/officeDocument/2006/relationships/slide" Target="/ppt/slides/slide1.xml" Id="Re0c1f00eaf864ba3" /><Relationship Type="http://schemas.openxmlformats.org/officeDocument/2006/relationships/slide" Target="/ppt/slides/slide2.xml" Id="Rb753e023fb2f490d" /><Relationship Type="http://schemas.openxmlformats.org/officeDocument/2006/relationships/slide" Target="/ppt/slides/slide3.xml" Id="R851dcf59cbfb4562" /><Relationship Type="http://schemas.openxmlformats.org/officeDocument/2006/relationships/slide" Target="/ppt/slides/slide4.xml" Id="Rc67634410bcb462e" /><Relationship Type="http://schemas.openxmlformats.org/officeDocument/2006/relationships/slide" Target="/ppt/slides/slide5.xml" Id="Rd5c9593bf1a64a6b" /><Relationship Type="http://schemas.openxmlformats.org/officeDocument/2006/relationships/slide" Target="/ppt/slides/slide6.xml" Id="Re64caf8aa72e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e01a56455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064966fb3451e" /><Relationship Type="http://schemas.openxmlformats.org/officeDocument/2006/relationships/theme" Target="/ppt/slideMasters/theme/theme1.xml" Id="R1c3c21048453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064966fb345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9e6c589ae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6ad9216a0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61554c060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611b7ff9547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e899a3526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db4cc55ad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398 681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petter.stolan@psrevisjon.no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936 263 968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 REVISJON AS</a:t>
            </a:r>
          </a:p>
        </p:txBody>
      </p:sp>
    </p:spTree>
  </p:cSld>
  <p:clrMapOvr>
    <a:masterClrMapping xmlns:a="http://schemas.openxmlformats.org/drawingml/2006/main"/>
  </p:clrMapOvr>
</p:sld>
</file>