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807b14157b40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0d7210d3814a54"/>
  </p:sldMasterIdLst>
  <p:sldIdLst>
    <p:sldId xmlns:r="http://schemas.openxmlformats.org/officeDocument/2006/relationships" id="256" r:id="Ra7b6c40ae521434f"/>
    <p:sldId xmlns:r="http://schemas.openxmlformats.org/officeDocument/2006/relationships" id="257" r:id="Ra38816dbeb1841e7"/>
    <p:sldId xmlns:r="http://schemas.openxmlformats.org/officeDocument/2006/relationships" id="258" r:id="R174dab15e46d4f6b"/>
    <p:sldId xmlns:r="http://schemas.openxmlformats.org/officeDocument/2006/relationships" id="259" r:id="Rdc5af72faa214324"/>
    <p:sldId xmlns:r="http://schemas.openxmlformats.org/officeDocument/2006/relationships" id="260" r:id="R4f1a43223cbe4794"/>
    <p:sldId xmlns:r="http://schemas.openxmlformats.org/officeDocument/2006/relationships" id="261" r:id="R706900802ab447f7"/>
    <p:sldId xmlns:r="http://schemas.openxmlformats.org/officeDocument/2006/relationships" id="262" r:id="R69fe5d837c7f43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0d7210d3814a54" /><Relationship Type="http://schemas.openxmlformats.org/officeDocument/2006/relationships/slide" Target="/ppt/slides/slide1.xml" Id="Ra7b6c40ae521434f" /><Relationship Type="http://schemas.openxmlformats.org/officeDocument/2006/relationships/slide" Target="/ppt/slides/slide2.xml" Id="Ra38816dbeb1841e7" /><Relationship Type="http://schemas.openxmlformats.org/officeDocument/2006/relationships/slide" Target="/ppt/slides/slide3.xml" Id="R174dab15e46d4f6b" /><Relationship Type="http://schemas.openxmlformats.org/officeDocument/2006/relationships/slide" Target="/ppt/slides/slide4.xml" Id="Rdc5af72faa214324" /><Relationship Type="http://schemas.openxmlformats.org/officeDocument/2006/relationships/slide" Target="/ppt/slides/slide5.xml" Id="R4f1a43223cbe4794" /><Relationship Type="http://schemas.openxmlformats.org/officeDocument/2006/relationships/slide" Target="/ppt/slides/slide6.xml" Id="R706900802ab447f7" /><Relationship Type="http://schemas.openxmlformats.org/officeDocument/2006/relationships/slide" Target="/ppt/slides/slide7.xml" Id="R69fe5d837c7f43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fa2c7f9eb349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ea4550b9e48ec" /><Relationship Type="http://schemas.openxmlformats.org/officeDocument/2006/relationships/theme" Target="/ppt/slideMasters/theme/theme1.xml" Id="R9dfd72ed4c0046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6ea4550b9e48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6df91f5ef44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6de748cc44b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ffa9fc5f34d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28f2992c440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61f97192242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b7b87c8ab46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ae958f81b4c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AWAM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AWAM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AWAM 1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AWAM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AWAM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AWAM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−28 857 755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16 358 487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721 358 487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1 725 520 971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AWAM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AWILHELMSEN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AWAM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Beddingen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936 278 752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AWAM 1 AS</a:t>
            </a:r>
          </a:p>
        </p:txBody>
      </p:sp>
    </p:spTree>
  </p:cSld>
  <p:clrMapOvr>
    <a:masterClrMapping xmlns:a="http://schemas.openxmlformats.org/drawingml/2006/main"/>
  </p:clrMapOvr>
</p:sld>
</file>