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55e7794bd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c9231cacc442b"/>
  </p:sldMasterIdLst>
  <p:sldIdLst>
    <p:sldId xmlns:r="http://schemas.openxmlformats.org/officeDocument/2006/relationships" id="256" r:id="R2abc6c0100a04a94"/>
    <p:sldId xmlns:r="http://schemas.openxmlformats.org/officeDocument/2006/relationships" id="257" r:id="Rca8325680b034ff6"/>
    <p:sldId xmlns:r="http://schemas.openxmlformats.org/officeDocument/2006/relationships" id="258" r:id="R8e0e2262348b4f47"/>
    <p:sldId xmlns:r="http://schemas.openxmlformats.org/officeDocument/2006/relationships" id="259" r:id="R3870f037b53542b8"/>
    <p:sldId xmlns:r="http://schemas.openxmlformats.org/officeDocument/2006/relationships" id="260" r:id="R44b205d4c40a4cb9"/>
    <p:sldId xmlns:r="http://schemas.openxmlformats.org/officeDocument/2006/relationships" id="261" r:id="R22031f08a294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c9231cacc442b" /><Relationship Type="http://schemas.openxmlformats.org/officeDocument/2006/relationships/slide" Target="/ppt/slides/slide1.xml" Id="R2abc6c0100a04a94" /><Relationship Type="http://schemas.openxmlformats.org/officeDocument/2006/relationships/slide" Target="/ppt/slides/slide2.xml" Id="Rca8325680b034ff6" /><Relationship Type="http://schemas.openxmlformats.org/officeDocument/2006/relationships/slide" Target="/ppt/slides/slide3.xml" Id="R8e0e2262348b4f47" /><Relationship Type="http://schemas.openxmlformats.org/officeDocument/2006/relationships/slide" Target="/ppt/slides/slide4.xml" Id="R3870f037b53542b8" /><Relationship Type="http://schemas.openxmlformats.org/officeDocument/2006/relationships/slide" Target="/ppt/slides/slide5.xml" Id="R44b205d4c40a4cb9" /><Relationship Type="http://schemas.openxmlformats.org/officeDocument/2006/relationships/slide" Target="/ppt/slides/slide6.xml" Id="R22031f08a294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f3a127de4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59f22a834eeb" /><Relationship Type="http://schemas.openxmlformats.org/officeDocument/2006/relationships/theme" Target="/ppt/slideMasters/theme/theme1.xml" Id="R075fdb8f41e2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b59f22a83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9ae9c329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aa169117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b3274144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3c2853c9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3d702ab08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f232e36b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