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f7bcd101f244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e46b946a2a4d18"/>
  </p:sldMasterIdLst>
  <p:sldIdLst>
    <p:sldId xmlns:r="http://schemas.openxmlformats.org/officeDocument/2006/relationships" id="256" r:id="R7180419ab144468b"/>
    <p:sldId xmlns:r="http://schemas.openxmlformats.org/officeDocument/2006/relationships" id="257" r:id="R86ab774193c24846"/>
    <p:sldId xmlns:r="http://schemas.openxmlformats.org/officeDocument/2006/relationships" id="258" r:id="Rfd33e28047eb4355"/>
    <p:sldId xmlns:r="http://schemas.openxmlformats.org/officeDocument/2006/relationships" id="259" r:id="R5c2da5a69e6f4ab7"/>
    <p:sldId xmlns:r="http://schemas.openxmlformats.org/officeDocument/2006/relationships" id="260" r:id="Rf80de3ad1e2d4fca"/>
    <p:sldId xmlns:r="http://schemas.openxmlformats.org/officeDocument/2006/relationships" id="261" r:id="R7837b0b769bf42b1"/>
    <p:sldId xmlns:r="http://schemas.openxmlformats.org/officeDocument/2006/relationships" id="262" r:id="R0380f6ccf57545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46b946a2a4d18" /><Relationship Type="http://schemas.openxmlformats.org/officeDocument/2006/relationships/slide" Target="/ppt/slides/slide1.xml" Id="R7180419ab144468b" /><Relationship Type="http://schemas.openxmlformats.org/officeDocument/2006/relationships/slide" Target="/ppt/slides/slide2.xml" Id="R86ab774193c24846" /><Relationship Type="http://schemas.openxmlformats.org/officeDocument/2006/relationships/slide" Target="/ppt/slides/slide3.xml" Id="Rfd33e28047eb4355" /><Relationship Type="http://schemas.openxmlformats.org/officeDocument/2006/relationships/slide" Target="/ppt/slides/slide4.xml" Id="R5c2da5a69e6f4ab7" /><Relationship Type="http://schemas.openxmlformats.org/officeDocument/2006/relationships/slide" Target="/ppt/slides/slide5.xml" Id="Rf80de3ad1e2d4fca" /><Relationship Type="http://schemas.openxmlformats.org/officeDocument/2006/relationships/slide" Target="/ppt/slides/slide6.xml" Id="R7837b0b769bf42b1" /><Relationship Type="http://schemas.openxmlformats.org/officeDocument/2006/relationships/slide" Target="/ppt/slides/slide7.xml" Id="R0380f6ccf57545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14cdcf77b4a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aefaf47fe4757" /><Relationship Type="http://schemas.openxmlformats.org/officeDocument/2006/relationships/theme" Target="/ppt/slideMasters/theme/theme1.xml" Id="Rc1412aa59d404b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6aefaf47fe47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1f5bfb0b24c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39867812f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672abd4454e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fc818cef44b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f8907dcd344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296b9641543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6061739fc4c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 FINANS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 FINANS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757 036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FIRK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FUGLESTRAND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Havseilervegen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936 333 052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HOLDING AS</a:t>
            </a:r>
          </a:p>
        </p:txBody>
      </p:sp>
    </p:spTree>
  </p:cSld>
  <p:clrMapOvr>
    <a:masterClrMapping xmlns:a="http://schemas.openxmlformats.org/drawingml/2006/main"/>
  </p:clrMapOvr>
</p:sld>
</file>