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3c0c19e34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a9a182d124fb9"/>
  </p:sldMasterIdLst>
  <p:sldIdLst>
    <p:sldId xmlns:r="http://schemas.openxmlformats.org/officeDocument/2006/relationships" id="256" r:id="R5817f36f51804222"/>
    <p:sldId xmlns:r="http://schemas.openxmlformats.org/officeDocument/2006/relationships" id="257" r:id="R0158d91edd014508"/>
    <p:sldId xmlns:r="http://schemas.openxmlformats.org/officeDocument/2006/relationships" id="258" r:id="Rfaccbb7feb2a44c1"/>
    <p:sldId xmlns:r="http://schemas.openxmlformats.org/officeDocument/2006/relationships" id="259" r:id="Rc711629bba30447d"/>
    <p:sldId xmlns:r="http://schemas.openxmlformats.org/officeDocument/2006/relationships" id="260" r:id="Rd169b2deaca34cd8"/>
    <p:sldId xmlns:r="http://schemas.openxmlformats.org/officeDocument/2006/relationships" id="261" r:id="Rb40f45483a764728"/>
    <p:sldId xmlns:r="http://schemas.openxmlformats.org/officeDocument/2006/relationships" id="262" r:id="Rb9b4dabb53bb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a9a182d124fb9" /><Relationship Type="http://schemas.openxmlformats.org/officeDocument/2006/relationships/slide" Target="/ppt/slides/slide1.xml" Id="R5817f36f51804222" /><Relationship Type="http://schemas.openxmlformats.org/officeDocument/2006/relationships/slide" Target="/ppt/slides/slide2.xml" Id="R0158d91edd014508" /><Relationship Type="http://schemas.openxmlformats.org/officeDocument/2006/relationships/slide" Target="/ppt/slides/slide3.xml" Id="Rfaccbb7feb2a44c1" /><Relationship Type="http://schemas.openxmlformats.org/officeDocument/2006/relationships/slide" Target="/ppt/slides/slide4.xml" Id="Rc711629bba30447d" /><Relationship Type="http://schemas.openxmlformats.org/officeDocument/2006/relationships/slide" Target="/ppt/slides/slide5.xml" Id="Rd169b2deaca34cd8" /><Relationship Type="http://schemas.openxmlformats.org/officeDocument/2006/relationships/slide" Target="/ppt/slides/slide6.xml" Id="Rb40f45483a764728" /><Relationship Type="http://schemas.openxmlformats.org/officeDocument/2006/relationships/slide" Target="/ppt/slides/slide7.xml" Id="Rb9b4dabb53bb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800bd1c5b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3b9685754f2d" /><Relationship Type="http://schemas.openxmlformats.org/officeDocument/2006/relationships/theme" Target="/ppt/slideMasters/theme/theme1.xml" Id="Rf35ba92bd558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33b968575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541ec3ca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156169ef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f22bf1b87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e71ee0c4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158e19e02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8f0d37224c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a19644840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KONSTANTIN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 BAYKOV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Thulstrups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936 350 577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KONSTANTIN HOLDING AS</a:t>
            </a:r>
          </a:p>
        </p:txBody>
      </p:sp>
    </p:spTree>
  </p:cSld>
  <p:clrMapOvr>
    <a:masterClrMapping xmlns:a="http://schemas.openxmlformats.org/drawingml/2006/main"/>
  </p:clrMapOvr>
</p:sld>
</file>