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a818565f3249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cb00da24d94f7e"/>
  </p:sldMasterIdLst>
  <p:sldIdLst>
    <p:sldId xmlns:r="http://schemas.openxmlformats.org/officeDocument/2006/relationships" id="256" r:id="Rcea378f3258a4861"/>
    <p:sldId xmlns:r="http://schemas.openxmlformats.org/officeDocument/2006/relationships" id="257" r:id="R5dc674334bb94973"/>
    <p:sldId xmlns:r="http://schemas.openxmlformats.org/officeDocument/2006/relationships" id="258" r:id="Rca5c2fe68658465a"/>
    <p:sldId xmlns:r="http://schemas.openxmlformats.org/officeDocument/2006/relationships" id="259" r:id="R35da91cf9d314c13"/>
    <p:sldId xmlns:r="http://schemas.openxmlformats.org/officeDocument/2006/relationships" id="260" r:id="R53f218f9f0684dc4"/>
    <p:sldId xmlns:r="http://schemas.openxmlformats.org/officeDocument/2006/relationships" id="261" r:id="R72015e4eebcd4adc"/>
    <p:sldId xmlns:r="http://schemas.openxmlformats.org/officeDocument/2006/relationships" id="262" r:id="R2cb672e9fa1c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b00da24d94f7e" /><Relationship Type="http://schemas.openxmlformats.org/officeDocument/2006/relationships/slide" Target="/ppt/slides/slide1.xml" Id="Rcea378f3258a4861" /><Relationship Type="http://schemas.openxmlformats.org/officeDocument/2006/relationships/slide" Target="/ppt/slides/slide2.xml" Id="R5dc674334bb94973" /><Relationship Type="http://schemas.openxmlformats.org/officeDocument/2006/relationships/slide" Target="/ppt/slides/slide3.xml" Id="Rca5c2fe68658465a" /><Relationship Type="http://schemas.openxmlformats.org/officeDocument/2006/relationships/slide" Target="/ppt/slides/slide4.xml" Id="R35da91cf9d314c13" /><Relationship Type="http://schemas.openxmlformats.org/officeDocument/2006/relationships/slide" Target="/ppt/slides/slide5.xml" Id="R53f218f9f0684dc4" /><Relationship Type="http://schemas.openxmlformats.org/officeDocument/2006/relationships/slide" Target="/ppt/slides/slide6.xml" Id="R72015e4eebcd4adc" /><Relationship Type="http://schemas.openxmlformats.org/officeDocument/2006/relationships/slide" Target="/ppt/slides/slide7.xml" Id="R2cb672e9fa1c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1a4fe16114f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306a4f3084865" /><Relationship Type="http://schemas.openxmlformats.org/officeDocument/2006/relationships/theme" Target="/ppt/slideMasters/theme/theme1.xml" Id="R78579cd781b849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306a4f30848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c5f71cf4144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3c249cc7140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2884786c747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b117f8583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f487938fa4f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cfea047e1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bacf15f0c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INFOREGN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INFOREGN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9 434 003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2 232 508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4 751 271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81,0 %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KARLSON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 JOHANNESSEN &amp; SØNNER A/S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77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936 354 890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