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0f2c98b93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4ede657324d8d"/>
  </p:sldMasterIdLst>
  <p:sldIdLst>
    <p:sldId xmlns:r="http://schemas.openxmlformats.org/officeDocument/2006/relationships" id="256" r:id="R7b0bc96f88ee4536"/>
    <p:sldId xmlns:r="http://schemas.openxmlformats.org/officeDocument/2006/relationships" id="257" r:id="R2780be95159b4224"/>
    <p:sldId xmlns:r="http://schemas.openxmlformats.org/officeDocument/2006/relationships" id="258" r:id="R88e6eeac69c44cc8"/>
    <p:sldId xmlns:r="http://schemas.openxmlformats.org/officeDocument/2006/relationships" id="259" r:id="Rf5ce3bec5c424712"/>
    <p:sldId xmlns:r="http://schemas.openxmlformats.org/officeDocument/2006/relationships" id="260" r:id="R5afa49606e7a41d3"/>
    <p:sldId xmlns:r="http://schemas.openxmlformats.org/officeDocument/2006/relationships" id="261" r:id="R4ce99698e61e4cd3"/>
    <p:sldId xmlns:r="http://schemas.openxmlformats.org/officeDocument/2006/relationships" id="262" r:id="R2e6a3fbdaad3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4ede657324d8d" /><Relationship Type="http://schemas.openxmlformats.org/officeDocument/2006/relationships/slide" Target="/ppt/slides/slide1.xml" Id="R7b0bc96f88ee4536" /><Relationship Type="http://schemas.openxmlformats.org/officeDocument/2006/relationships/slide" Target="/ppt/slides/slide2.xml" Id="R2780be95159b4224" /><Relationship Type="http://schemas.openxmlformats.org/officeDocument/2006/relationships/slide" Target="/ppt/slides/slide3.xml" Id="R88e6eeac69c44cc8" /><Relationship Type="http://schemas.openxmlformats.org/officeDocument/2006/relationships/slide" Target="/ppt/slides/slide4.xml" Id="Rf5ce3bec5c424712" /><Relationship Type="http://schemas.openxmlformats.org/officeDocument/2006/relationships/slide" Target="/ppt/slides/slide5.xml" Id="R5afa49606e7a41d3" /><Relationship Type="http://schemas.openxmlformats.org/officeDocument/2006/relationships/slide" Target="/ppt/slides/slide6.xml" Id="R4ce99698e61e4cd3" /><Relationship Type="http://schemas.openxmlformats.org/officeDocument/2006/relationships/slide" Target="/ppt/slides/slide7.xml" Id="R2e6a3fbdaad3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8d056040f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76fcb993443ca" /><Relationship Type="http://schemas.openxmlformats.org/officeDocument/2006/relationships/theme" Target="/ppt/slideMasters/theme/theme1.xml" Id="R9c219a6c694d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76fcb9934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c1d0ad3d8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1b8d9f83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8ea7988b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290319a37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9b54b7db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970e4adf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a153bd85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NORDFJORD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NORDFJORD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Krånavegen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936 372 384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