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44c98030c748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3f00eec0604f89"/>
  </p:sldMasterIdLst>
  <p:sldIdLst>
    <p:sldId xmlns:r="http://schemas.openxmlformats.org/officeDocument/2006/relationships" id="256" r:id="Rb14a2a08a0d24cf5"/>
    <p:sldId xmlns:r="http://schemas.openxmlformats.org/officeDocument/2006/relationships" id="257" r:id="Rbed6ac954f454dd5"/>
    <p:sldId xmlns:r="http://schemas.openxmlformats.org/officeDocument/2006/relationships" id="258" r:id="R03f2d617667c4363"/>
    <p:sldId xmlns:r="http://schemas.openxmlformats.org/officeDocument/2006/relationships" id="259" r:id="Rcb72aa4afdde4a04"/>
    <p:sldId xmlns:r="http://schemas.openxmlformats.org/officeDocument/2006/relationships" id="260" r:id="R4db25132991c498b"/>
    <p:sldId xmlns:r="http://schemas.openxmlformats.org/officeDocument/2006/relationships" id="261" r:id="R0e456a1d663b4005"/>
    <p:sldId xmlns:r="http://schemas.openxmlformats.org/officeDocument/2006/relationships" id="262" r:id="R5604679e7efd43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3f00eec0604f89" /><Relationship Type="http://schemas.openxmlformats.org/officeDocument/2006/relationships/slide" Target="/ppt/slides/slide1.xml" Id="Rb14a2a08a0d24cf5" /><Relationship Type="http://schemas.openxmlformats.org/officeDocument/2006/relationships/slide" Target="/ppt/slides/slide2.xml" Id="Rbed6ac954f454dd5" /><Relationship Type="http://schemas.openxmlformats.org/officeDocument/2006/relationships/slide" Target="/ppt/slides/slide3.xml" Id="R03f2d617667c4363" /><Relationship Type="http://schemas.openxmlformats.org/officeDocument/2006/relationships/slide" Target="/ppt/slides/slide4.xml" Id="Rcb72aa4afdde4a04" /><Relationship Type="http://schemas.openxmlformats.org/officeDocument/2006/relationships/slide" Target="/ppt/slides/slide5.xml" Id="R4db25132991c498b" /><Relationship Type="http://schemas.openxmlformats.org/officeDocument/2006/relationships/slide" Target="/ppt/slides/slide6.xml" Id="R0e456a1d663b4005" /><Relationship Type="http://schemas.openxmlformats.org/officeDocument/2006/relationships/slide" Target="/ppt/slides/slide7.xml" Id="R5604679e7efd43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7e12d574943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faf18c55f4591" /><Relationship Type="http://schemas.openxmlformats.org/officeDocument/2006/relationships/theme" Target="/ppt/slideMasters/theme/theme1.xml" Id="Raeb95ee6f7474b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6faf18c55f45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bb8a7f56645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b4f61a66649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ef7d59f6e42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694b3d22a4d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be529cd8540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abba3f25d48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dd76f4ee740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LIVET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LIVET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546 578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600 078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601 933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RAGNE MARTHE GRAVDAHL AMUNDSEN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Ragne Marthe Gravdahl Amundsen, Engens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936 392 504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LIVET INVEST AS</a:t>
            </a:r>
          </a:p>
        </p:txBody>
      </p:sp>
    </p:spTree>
  </p:cSld>
  <p:clrMapOvr>
    <a:masterClrMapping xmlns:a="http://schemas.openxmlformats.org/drawingml/2006/main"/>
  </p:clrMapOvr>
</p:sld>
</file>