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e9c5345d3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e7f5565c7485a"/>
  </p:sldMasterIdLst>
  <p:sldIdLst>
    <p:sldId xmlns:r="http://schemas.openxmlformats.org/officeDocument/2006/relationships" id="256" r:id="Rcc0200956ac6466c"/>
    <p:sldId xmlns:r="http://schemas.openxmlformats.org/officeDocument/2006/relationships" id="257" r:id="Rd742b731bb6448a9"/>
    <p:sldId xmlns:r="http://schemas.openxmlformats.org/officeDocument/2006/relationships" id="258" r:id="R37019cc7ce874ba3"/>
    <p:sldId xmlns:r="http://schemas.openxmlformats.org/officeDocument/2006/relationships" id="259" r:id="R6de6f01ba15f4d4d"/>
    <p:sldId xmlns:r="http://schemas.openxmlformats.org/officeDocument/2006/relationships" id="260" r:id="R76295180e4974259"/>
    <p:sldId xmlns:r="http://schemas.openxmlformats.org/officeDocument/2006/relationships" id="261" r:id="R7b0962c98c2049ed"/>
    <p:sldId xmlns:r="http://schemas.openxmlformats.org/officeDocument/2006/relationships" id="262" r:id="R039f5a7ec47d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e7f5565c7485a" /><Relationship Type="http://schemas.openxmlformats.org/officeDocument/2006/relationships/slide" Target="/ppt/slides/slide1.xml" Id="Rcc0200956ac6466c" /><Relationship Type="http://schemas.openxmlformats.org/officeDocument/2006/relationships/slide" Target="/ppt/slides/slide2.xml" Id="Rd742b731bb6448a9" /><Relationship Type="http://schemas.openxmlformats.org/officeDocument/2006/relationships/slide" Target="/ppt/slides/slide3.xml" Id="R37019cc7ce874ba3" /><Relationship Type="http://schemas.openxmlformats.org/officeDocument/2006/relationships/slide" Target="/ppt/slides/slide4.xml" Id="R6de6f01ba15f4d4d" /><Relationship Type="http://schemas.openxmlformats.org/officeDocument/2006/relationships/slide" Target="/ppt/slides/slide5.xml" Id="R76295180e4974259" /><Relationship Type="http://schemas.openxmlformats.org/officeDocument/2006/relationships/slide" Target="/ppt/slides/slide6.xml" Id="R7b0962c98c2049ed" /><Relationship Type="http://schemas.openxmlformats.org/officeDocument/2006/relationships/slide" Target="/ppt/slides/slide7.xml" Id="R039f5a7ec47d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cd1af6f64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af35ee024ad3" /><Relationship Type="http://schemas.openxmlformats.org/officeDocument/2006/relationships/theme" Target="/ppt/slideMasters/theme/theme1.xml" Id="R9b574400c50f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0af35ee02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27a6c009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b7cddb99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b5ce4c82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c43e1248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1c0fb339d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aabef341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d6b4e20c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