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c93736bc2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1a91592afa4d49"/>
  </p:sldMasterIdLst>
  <p:sldIdLst>
    <p:sldId xmlns:r="http://schemas.openxmlformats.org/officeDocument/2006/relationships" id="256" r:id="R94cbd70a10a14546"/>
    <p:sldId xmlns:r="http://schemas.openxmlformats.org/officeDocument/2006/relationships" id="257" r:id="Ra12fd9cf6a5f4c2a"/>
    <p:sldId xmlns:r="http://schemas.openxmlformats.org/officeDocument/2006/relationships" id="258" r:id="Reb7b3b39fa324c6e"/>
    <p:sldId xmlns:r="http://schemas.openxmlformats.org/officeDocument/2006/relationships" id="259" r:id="Rfe56b3ef55e04610"/>
    <p:sldId xmlns:r="http://schemas.openxmlformats.org/officeDocument/2006/relationships" id="260" r:id="Rc22e697cdb5e4374"/>
    <p:sldId xmlns:r="http://schemas.openxmlformats.org/officeDocument/2006/relationships" id="261" r:id="R607f8c9458074e09"/>
    <p:sldId xmlns:r="http://schemas.openxmlformats.org/officeDocument/2006/relationships" id="262" r:id="Re10c5a882fe54a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a91592afa4d49" /><Relationship Type="http://schemas.openxmlformats.org/officeDocument/2006/relationships/slide" Target="/ppt/slides/slide1.xml" Id="R94cbd70a10a14546" /><Relationship Type="http://schemas.openxmlformats.org/officeDocument/2006/relationships/slide" Target="/ppt/slides/slide2.xml" Id="Ra12fd9cf6a5f4c2a" /><Relationship Type="http://schemas.openxmlformats.org/officeDocument/2006/relationships/slide" Target="/ppt/slides/slide3.xml" Id="Reb7b3b39fa324c6e" /><Relationship Type="http://schemas.openxmlformats.org/officeDocument/2006/relationships/slide" Target="/ppt/slides/slide4.xml" Id="Rfe56b3ef55e04610" /><Relationship Type="http://schemas.openxmlformats.org/officeDocument/2006/relationships/slide" Target="/ppt/slides/slide5.xml" Id="Rc22e697cdb5e4374" /><Relationship Type="http://schemas.openxmlformats.org/officeDocument/2006/relationships/slide" Target="/ppt/slides/slide6.xml" Id="R607f8c9458074e09" /><Relationship Type="http://schemas.openxmlformats.org/officeDocument/2006/relationships/slide" Target="/ppt/slides/slide7.xml" Id="Re10c5a882fe54a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6053f9a0c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0f6e31e9c475c" /><Relationship Type="http://schemas.openxmlformats.org/officeDocument/2006/relationships/theme" Target="/ppt/slideMasters/theme/theme1.xml" Id="R4890283feb60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a0f6e31e9c47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fb4a673bc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5ecff7a78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24bf3a0e0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219ad0050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dda2b6b9c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4647d19dd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467eac92c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HAUGABAKKA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HAUGABAKKA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32 693 923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MOFOSS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Kringsjåvegen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4352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936 433 197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HAUGABAKKA AS</a:t>
            </a:r>
          </a:p>
        </p:txBody>
      </p:sp>
    </p:spTree>
  </p:cSld>
  <p:clrMapOvr>
    <a:masterClrMapping xmlns:a="http://schemas.openxmlformats.org/drawingml/2006/main"/>
  </p:clrMapOvr>
</p:sld>
</file>