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36f7940c7348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29f514cacf4f9c"/>
  </p:sldMasterIdLst>
  <p:sldIdLst>
    <p:sldId xmlns:r="http://schemas.openxmlformats.org/officeDocument/2006/relationships" id="256" r:id="Rf6d38de418b64604"/>
    <p:sldId xmlns:r="http://schemas.openxmlformats.org/officeDocument/2006/relationships" id="257" r:id="R44ae40ed9cb84114"/>
    <p:sldId xmlns:r="http://schemas.openxmlformats.org/officeDocument/2006/relationships" id="258" r:id="R3f91404ca5b24fef"/>
    <p:sldId xmlns:r="http://schemas.openxmlformats.org/officeDocument/2006/relationships" id="259" r:id="R8609639fc3104d3c"/>
    <p:sldId xmlns:r="http://schemas.openxmlformats.org/officeDocument/2006/relationships" id="260" r:id="R557b2181b172497e"/>
    <p:sldId xmlns:r="http://schemas.openxmlformats.org/officeDocument/2006/relationships" id="261" r:id="R6cfca116d46342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29f514cacf4f9c" /><Relationship Type="http://schemas.openxmlformats.org/officeDocument/2006/relationships/slide" Target="/ppt/slides/slide1.xml" Id="Rf6d38de418b64604" /><Relationship Type="http://schemas.openxmlformats.org/officeDocument/2006/relationships/slide" Target="/ppt/slides/slide2.xml" Id="R44ae40ed9cb84114" /><Relationship Type="http://schemas.openxmlformats.org/officeDocument/2006/relationships/slide" Target="/ppt/slides/slide3.xml" Id="R3f91404ca5b24fef" /><Relationship Type="http://schemas.openxmlformats.org/officeDocument/2006/relationships/slide" Target="/ppt/slides/slide4.xml" Id="R8609639fc3104d3c" /><Relationship Type="http://schemas.openxmlformats.org/officeDocument/2006/relationships/slide" Target="/ppt/slides/slide5.xml" Id="R557b2181b172497e" /><Relationship Type="http://schemas.openxmlformats.org/officeDocument/2006/relationships/slide" Target="/ppt/slides/slide6.xml" Id="R6cfca116d46342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362878c3df4d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c83fa641464fdd" /><Relationship Type="http://schemas.openxmlformats.org/officeDocument/2006/relationships/theme" Target="/ppt/slideMasters/theme/theme1.xml" Id="R00e49e787d0b43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c83fa641464f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1559269aa14c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a6a3102024c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3c7c911cb340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5306330f8f42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04d3656494e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12797dfd349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NYOR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NYOR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NYOR ØKONOMI AS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NYOR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NYOR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NYOR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NYOR MANAGEMENT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NYOR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Søren R Thornæs veg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7800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936 461 182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NYOR ØKONOMI AS</a:t>
            </a:r>
          </a:p>
        </p:txBody>
      </p:sp>
    </p:spTree>
  </p:cSld>
  <p:clrMapOvr>
    <a:masterClrMapping xmlns:a="http://schemas.openxmlformats.org/drawingml/2006/main"/>
  </p:clrMapOvr>
</p:sld>
</file>