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e8944f0b8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8903dafdd4493"/>
  </p:sldMasterIdLst>
  <p:sldIdLst>
    <p:sldId xmlns:r="http://schemas.openxmlformats.org/officeDocument/2006/relationships" id="256" r:id="Rf0ba9af745b2452d"/>
    <p:sldId xmlns:r="http://schemas.openxmlformats.org/officeDocument/2006/relationships" id="257" r:id="R1e63eefebf5d40a6"/>
    <p:sldId xmlns:r="http://schemas.openxmlformats.org/officeDocument/2006/relationships" id="258" r:id="Rdba165ce199f48cc"/>
    <p:sldId xmlns:r="http://schemas.openxmlformats.org/officeDocument/2006/relationships" id="259" r:id="R2136a63a63c04951"/>
    <p:sldId xmlns:r="http://schemas.openxmlformats.org/officeDocument/2006/relationships" id="260" r:id="Raa74972633ee46da"/>
    <p:sldId xmlns:r="http://schemas.openxmlformats.org/officeDocument/2006/relationships" id="261" r:id="R1120726502f04994"/>
    <p:sldId xmlns:r="http://schemas.openxmlformats.org/officeDocument/2006/relationships" id="262" r:id="Rb4267bd95a41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8903dafdd4493" /><Relationship Type="http://schemas.openxmlformats.org/officeDocument/2006/relationships/slide" Target="/ppt/slides/slide1.xml" Id="Rf0ba9af745b2452d" /><Relationship Type="http://schemas.openxmlformats.org/officeDocument/2006/relationships/slide" Target="/ppt/slides/slide2.xml" Id="R1e63eefebf5d40a6" /><Relationship Type="http://schemas.openxmlformats.org/officeDocument/2006/relationships/slide" Target="/ppt/slides/slide3.xml" Id="Rdba165ce199f48cc" /><Relationship Type="http://schemas.openxmlformats.org/officeDocument/2006/relationships/slide" Target="/ppt/slides/slide4.xml" Id="R2136a63a63c04951" /><Relationship Type="http://schemas.openxmlformats.org/officeDocument/2006/relationships/slide" Target="/ppt/slides/slide5.xml" Id="Raa74972633ee46da" /><Relationship Type="http://schemas.openxmlformats.org/officeDocument/2006/relationships/slide" Target="/ppt/slides/slide6.xml" Id="R1120726502f04994" /><Relationship Type="http://schemas.openxmlformats.org/officeDocument/2006/relationships/slide" Target="/ppt/slides/slide7.xml" Id="Rb4267bd95a41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173083796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31c0f99e34a3d" /><Relationship Type="http://schemas.openxmlformats.org/officeDocument/2006/relationships/theme" Target="/ppt/slideMasters/theme/theme1.xml" Id="Ra124225f9269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31c0f99e3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7cd000348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3302e74bf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c77f585f6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47c6f748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862c48e4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9b1d9f4c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c8d42543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 ANDERSSEN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 ANDERSSEN INVEST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16 019 854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 ANDERSSEN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936 512 623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 ANDERSSEN INVEST 2 AS</a:t>
            </a:r>
          </a:p>
        </p:txBody>
      </p:sp>
    </p:spTree>
  </p:cSld>
  <p:clrMapOvr>
    <a:masterClrMapping xmlns:a="http://schemas.openxmlformats.org/drawingml/2006/main"/>
  </p:clrMapOvr>
</p:sld>
</file>