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c2a3f4945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bf9b5b5014499"/>
  </p:sldMasterIdLst>
  <p:sldIdLst>
    <p:sldId xmlns:r="http://schemas.openxmlformats.org/officeDocument/2006/relationships" id="256" r:id="R2ce6d6e113a74d00"/>
    <p:sldId xmlns:r="http://schemas.openxmlformats.org/officeDocument/2006/relationships" id="257" r:id="Rdc1c2cc7c37a4aaf"/>
    <p:sldId xmlns:r="http://schemas.openxmlformats.org/officeDocument/2006/relationships" id="258" r:id="Rae959daeb699418c"/>
    <p:sldId xmlns:r="http://schemas.openxmlformats.org/officeDocument/2006/relationships" id="259" r:id="Rbe8a9aee4f594ae9"/>
    <p:sldId xmlns:r="http://schemas.openxmlformats.org/officeDocument/2006/relationships" id="260" r:id="R5f2186d778404d5f"/>
    <p:sldId xmlns:r="http://schemas.openxmlformats.org/officeDocument/2006/relationships" id="261" r:id="Rfba88395d7ae4b42"/>
    <p:sldId xmlns:r="http://schemas.openxmlformats.org/officeDocument/2006/relationships" id="262" r:id="Rbac95d1fe975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bf9b5b5014499" /><Relationship Type="http://schemas.openxmlformats.org/officeDocument/2006/relationships/slide" Target="/ppt/slides/slide1.xml" Id="R2ce6d6e113a74d00" /><Relationship Type="http://schemas.openxmlformats.org/officeDocument/2006/relationships/slide" Target="/ppt/slides/slide2.xml" Id="Rdc1c2cc7c37a4aaf" /><Relationship Type="http://schemas.openxmlformats.org/officeDocument/2006/relationships/slide" Target="/ppt/slides/slide3.xml" Id="Rae959daeb699418c" /><Relationship Type="http://schemas.openxmlformats.org/officeDocument/2006/relationships/slide" Target="/ppt/slides/slide4.xml" Id="Rbe8a9aee4f594ae9" /><Relationship Type="http://schemas.openxmlformats.org/officeDocument/2006/relationships/slide" Target="/ppt/slides/slide5.xml" Id="R5f2186d778404d5f" /><Relationship Type="http://schemas.openxmlformats.org/officeDocument/2006/relationships/slide" Target="/ppt/slides/slide6.xml" Id="Rfba88395d7ae4b42" /><Relationship Type="http://schemas.openxmlformats.org/officeDocument/2006/relationships/slide" Target="/ppt/slides/slide7.xml" Id="Rbac95d1fe975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2fc376985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be93632a4d3a" /><Relationship Type="http://schemas.openxmlformats.org/officeDocument/2006/relationships/theme" Target="/ppt/slideMasters/theme/theme1.xml" Id="R8997c33afa8d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5be93632a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9f6d14ad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c2717096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f6fe29fd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53fc15ac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2b5388fff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60658cdc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e9419efb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H. LUNDE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LILLEHAMMER AS</a:t>
            </a:r>
          </a:p>
        </p:txBody>
      </p:sp>
    </p:spTree>
  </p:cSld>
  <p:clrMapOvr>
    <a:masterClrMapping xmlns:a="http://schemas.openxmlformats.org/drawingml/2006/main"/>
  </p:clrMapOvr>
</p:sld>
</file>