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266531195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ca7f9f82894b95"/>
  </p:sldMasterIdLst>
  <p:sldIdLst>
    <p:sldId xmlns:r="http://schemas.openxmlformats.org/officeDocument/2006/relationships" id="256" r:id="R908103a408da49f0"/>
    <p:sldId xmlns:r="http://schemas.openxmlformats.org/officeDocument/2006/relationships" id="257" r:id="R24f021383e784508"/>
    <p:sldId xmlns:r="http://schemas.openxmlformats.org/officeDocument/2006/relationships" id="258" r:id="Raae5829b4fe34a19"/>
    <p:sldId xmlns:r="http://schemas.openxmlformats.org/officeDocument/2006/relationships" id="259" r:id="R27b30cf6980f4b49"/>
    <p:sldId xmlns:r="http://schemas.openxmlformats.org/officeDocument/2006/relationships" id="260" r:id="R63b6c203b2d144fa"/>
    <p:sldId xmlns:r="http://schemas.openxmlformats.org/officeDocument/2006/relationships" id="261" r:id="R35d6d6ca7de6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a7f9f82894b95" /><Relationship Type="http://schemas.openxmlformats.org/officeDocument/2006/relationships/slide" Target="/ppt/slides/slide1.xml" Id="R908103a408da49f0" /><Relationship Type="http://schemas.openxmlformats.org/officeDocument/2006/relationships/slide" Target="/ppt/slides/slide2.xml" Id="R24f021383e784508" /><Relationship Type="http://schemas.openxmlformats.org/officeDocument/2006/relationships/slide" Target="/ppt/slides/slide3.xml" Id="Raae5829b4fe34a19" /><Relationship Type="http://schemas.openxmlformats.org/officeDocument/2006/relationships/slide" Target="/ppt/slides/slide4.xml" Id="R27b30cf6980f4b49" /><Relationship Type="http://schemas.openxmlformats.org/officeDocument/2006/relationships/slide" Target="/ppt/slides/slide5.xml" Id="R63b6c203b2d144fa" /><Relationship Type="http://schemas.openxmlformats.org/officeDocument/2006/relationships/slide" Target="/ppt/slides/slide6.xml" Id="R35d6d6ca7de6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ad0a9514b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ca0f518064069" /><Relationship Type="http://schemas.openxmlformats.org/officeDocument/2006/relationships/theme" Target="/ppt/slideMasters/theme/theme1.xml" Id="R11dac0ff9ff8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ca0f5180640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cc177f387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ddf9552f9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bd5da2656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a15fa5808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b5fc07421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de2aab4474f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ØKONOMI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HAMNES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Rindalslina 879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