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a303104ee845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8ed038470b4e1d"/>
  </p:sldMasterIdLst>
  <p:sldIdLst>
    <p:sldId xmlns:r="http://schemas.openxmlformats.org/officeDocument/2006/relationships" id="256" r:id="R0681daca2e23484a"/>
    <p:sldId xmlns:r="http://schemas.openxmlformats.org/officeDocument/2006/relationships" id="257" r:id="Redbd19ad5f6d46fd"/>
    <p:sldId xmlns:r="http://schemas.openxmlformats.org/officeDocument/2006/relationships" id="258" r:id="R7a5989b05db742b7"/>
    <p:sldId xmlns:r="http://schemas.openxmlformats.org/officeDocument/2006/relationships" id="259" r:id="R49981e6f27434564"/>
    <p:sldId xmlns:r="http://schemas.openxmlformats.org/officeDocument/2006/relationships" id="260" r:id="Rd58d07181bf0487e"/>
    <p:sldId xmlns:r="http://schemas.openxmlformats.org/officeDocument/2006/relationships" id="261" r:id="R448eeab8166e40d3"/>
    <p:sldId xmlns:r="http://schemas.openxmlformats.org/officeDocument/2006/relationships" id="262" r:id="R7cb006d971d048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8ed038470b4e1d" /><Relationship Type="http://schemas.openxmlformats.org/officeDocument/2006/relationships/slide" Target="/ppt/slides/slide1.xml" Id="R0681daca2e23484a" /><Relationship Type="http://schemas.openxmlformats.org/officeDocument/2006/relationships/slide" Target="/ppt/slides/slide2.xml" Id="Redbd19ad5f6d46fd" /><Relationship Type="http://schemas.openxmlformats.org/officeDocument/2006/relationships/slide" Target="/ppt/slides/slide3.xml" Id="R7a5989b05db742b7" /><Relationship Type="http://schemas.openxmlformats.org/officeDocument/2006/relationships/slide" Target="/ppt/slides/slide4.xml" Id="R49981e6f27434564" /><Relationship Type="http://schemas.openxmlformats.org/officeDocument/2006/relationships/slide" Target="/ppt/slides/slide5.xml" Id="Rd58d07181bf0487e" /><Relationship Type="http://schemas.openxmlformats.org/officeDocument/2006/relationships/slide" Target="/ppt/slides/slide6.xml" Id="R448eeab8166e40d3" /><Relationship Type="http://schemas.openxmlformats.org/officeDocument/2006/relationships/slide" Target="/ppt/slides/slide7.xml" Id="R7cb006d971d048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476eb5c99c47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e97a5eb304833" /><Relationship Type="http://schemas.openxmlformats.org/officeDocument/2006/relationships/theme" Target="/ppt/slideMasters/theme/theme1.xml" Id="R91c1e5f2e32a4a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1e97a5eb3048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bef10df484e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496a66f2b49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50610d01943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ba16bc6c548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dc1ae03b743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64d2a273c47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fdc77f0db49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ACCRU PARTNERS HOLDING VIII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VIII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HOLDING VIII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VIII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VIII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VIII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−129 850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15 790 800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90 670 372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VIII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VIII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Sørkedalsveien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936 620 272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VIII AS</a:t>
            </a:r>
          </a:p>
        </p:txBody>
      </p:sp>
    </p:spTree>
  </p:cSld>
  <p:clrMapOvr>
    <a:masterClrMapping xmlns:a="http://schemas.openxmlformats.org/drawingml/2006/main"/>
  </p:clrMapOvr>
</p:sld>
</file>