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0c74294f1145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f03cb9921c47f2"/>
  </p:sldMasterIdLst>
  <p:sldIdLst>
    <p:sldId xmlns:r="http://schemas.openxmlformats.org/officeDocument/2006/relationships" id="256" r:id="R5808db8955244465"/>
    <p:sldId xmlns:r="http://schemas.openxmlformats.org/officeDocument/2006/relationships" id="257" r:id="R71cb17cbc6d244b2"/>
    <p:sldId xmlns:r="http://schemas.openxmlformats.org/officeDocument/2006/relationships" id="258" r:id="R9fd5a4f925d6458f"/>
    <p:sldId xmlns:r="http://schemas.openxmlformats.org/officeDocument/2006/relationships" id="259" r:id="R73ab763487e140ff"/>
    <p:sldId xmlns:r="http://schemas.openxmlformats.org/officeDocument/2006/relationships" id="260" r:id="Rd2478dea43e5409e"/>
    <p:sldId xmlns:r="http://schemas.openxmlformats.org/officeDocument/2006/relationships" id="261" r:id="R617c3865dcc24f62"/>
    <p:sldId xmlns:r="http://schemas.openxmlformats.org/officeDocument/2006/relationships" id="262" r:id="R103d91c164944c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f03cb9921c47f2" /><Relationship Type="http://schemas.openxmlformats.org/officeDocument/2006/relationships/slide" Target="/ppt/slides/slide1.xml" Id="R5808db8955244465" /><Relationship Type="http://schemas.openxmlformats.org/officeDocument/2006/relationships/slide" Target="/ppt/slides/slide2.xml" Id="R71cb17cbc6d244b2" /><Relationship Type="http://schemas.openxmlformats.org/officeDocument/2006/relationships/slide" Target="/ppt/slides/slide3.xml" Id="R9fd5a4f925d6458f" /><Relationship Type="http://schemas.openxmlformats.org/officeDocument/2006/relationships/slide" Target="/ppt/slides/slide4.xml" Id="R73ab763487e140ff" /><Relationship Type="http://schemas.openxmlformats.org/officeDocument/2006/relationships/slide" Target="/ppt/slides/slide5.xml" Id="Rd2478dea43e5409e" /><Relationship Type="http://schemas.openxmlformats.org/officeDocument/2006/relationships/slide" Target="/ppt/slides/slide6.xml" Id="R617c3865dcc24f62" /><Relationship Type="http://schemas.openxmlformats.org/officeDocument/2006/relationships/slide" Target="/ppt/slides/slide7.xml" Id="R103d91c164944c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e286ef14e84c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f70592b2046e3" /><Relationship Type="http://schemas.openxmlformats.org/officeDocument/2006/relationships/theme" Target="/ppt/slideMasters/theme/theme1.xml" Id="R1690c64123f645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8f70592b2046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7359905074a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f7d68408643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02037906f45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8cbaf7b7240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a1f0c07bb4d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c2a0acad540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6f62374de41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MAYWA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MAYWA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351 440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362 827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ANDREAS HØYEM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Måsan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936 664 830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