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34db1a1ee041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f6b9f77e44c01"/>
  </p:sldMasterIdLst>
  <p:sldIdLst>
    <p:sldId xmlns:r="http://schemas.openxmlformats.org/officeDocument/2006/relationships" id="256" r:id="R39b859eb049e43a7"/>
    <p:sldId xmlns:r="http://schemas.openxmlformats.org/officeDocument/2006/relationships" id="257" r:id="R3812cc7dbdb5481f"/>
    <p:sldId xmlns:r="http://schemas.openxmlformats.org/officeDocument/2006/relationships" id="258" r:id="R3e79b5dfd3dd48bf"/>
    <p:sldId xmlns:r="http://schemas.openxmlformats.org/officeDocument/2006/relationships" id="259" r:id="R109bace4be2f4df9"/>
    <p:sldId xmlns:r="http://schemas.openxmlformats.org/officeDocument/2006/relationships" id="260" r:id="Ra245bf5c1acc42bb"/>
    <p:sldId xmlns:r="http://schemas.openxmlformats.org/officeDocument/2006/relationships" id="261" r:id="Ra8d839f2c2ac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f6b9f77e44c01" /><Relationship Type="http://schemas.openxmlformats.org/officeDocument/2006/relationships/slide" Target="/ppt/slides/slide1.xml" Id="R39b859eb049e43a7" /><Relationship Type="http://schemas.openxmlformats.org/officeDocument/2006/relationships/slide" Target="/ppt/slides/slide2.xml" Id="R3812cc7dbdb5481f" /><Relationship Type="http://schemas.openxmlformats.org/officeDocument/2006/relationships/slide" Target="/ppt/slides/slide3.xml" Id="R3e79b5dfd3dd48bf" /><Relationship Type="http://schemas.openxmlformats.org/officeDocument/2006/relationships/slide" Target="/ppt/slides/slide4.xml" Id="R109bace4be2f4df9" /><Relationship Type="http://schemas.openxmlformats.org/officeDocument/2006/relationships/slide" Target="/ppt/slides/slide5.xml" Id="Ra245bf5c1acc42bb" /><Relationship Type="http://schemas.openxmlformats.org/officeDocument/2006/relationships/slide" Target="/ppt/slides/slide6.xml" Id="Ra8d839f2c2ac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895f0f3e7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7c9952ac44b6c" /><Relationship Type="http://schemas.openxmlformats.org/officeDocument/2006/relationships/theme" Target="/ppt/slideMasters/theme/theme1.xml" Id="Raa17bc2c268a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7c9952ac4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fcf22d01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5b83344aa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d65688a78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22c98b5c8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bbc158d4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b3f2d5d74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Bøhmer, Røykenveien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936 664 849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