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72b1489fc7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36ff903f5457d"/>
  </p:sldMasterIdLst>
  <p:sldIdLst>
    <p:sldId xmlns:r="http://schemas.openxmlformats.org/officeDocument/2006/relationships" id="256" r:id="Rd9495bdf7b0f4619"/>
    <p:sldId xmlns:r="http://schemas.openxmlformats.org/officeDocument/2006/relationships" id="257" r:id="R8712d5ea6a854bc7"/>
    <p:sldId xmlns:r="http://schemas.openxmlformats.org/officeDocument/2006/relationships" id="258" r:id="R9233af108c014b88"/>
    <p:sldId xmlns:r="http://schemas.openxmlformats.org/officeDocument/2006/relationships" id="259" r:id="R0f3f84ceef114615"/>
    <p:sldId xmlns:r="http://schemas.openxmlformats.org/officeDocument/2006/relationships" id="260" r:id="R90bfc190050b416e"/>
    <p:sldId xmlns:r="http://schemas.openxmlformats.org/officeDocument/2006/relationships" id="261" r:id="Reab18ce3c0084418"/>
    <p:sldId xmlns:r="http://schemas.openxmlformats.org/officeDocument/2006/relationships" id="262" r:id="R5f56cc6ede794c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36ff903f5457d" /><Relationship Type="http://schemas.openxmlformats.org/officeDocument/2006/relationships/slide" Target="/ppt/slides/slide1.xml" Id="Rd9495bdf7b0f4619" /><Relationship Type="http://schemas.openxmlformats.org/officeDocument/2006/relationships/slide" Target="/ppt/slides/slide2.xml" Id="R8712d5ea6a854bc7" /><Relationship Type="http://schemas.openxmlformats.org/officeDocument/2006/relationships/slide" Target="/ppt/slides/slide3.xml" Id="R9233af108c014b88" /><Relationship Type="http://schemas.openxmlformats.org/officeDocument/2006/relationships/slide" Target="/ppt/slides/slide4.xml" Id="R0f3f84ceef114615" /><Relationship Type="http://schemas.openxmlformats.org/officeDocument/2006/relationships/slide" Target="/ppt/slides/slide5.xml" Id="R90bfc190050b416e" /><Relationship Type="http://schemas.openxmlformats.org/officeDocument/2006/relationships/slide" Target="/ppt/slides/slide6.xml" Id="Reab18ce3c0084418" /><Relationship Type="http://schemas.openxmlformats.org/officeDocument/2006/relationships/slide" Target="/ppt/slides/slide7.xml" Id="R5f56cc6ede794c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8fe050c76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49e33d7948c2" /><Relationship Type="http://schemas.openxmlformats.org/officeDocument/2006/relationships/theme" Target="/ppt/slideMasters/theme/theme1.xml" Id="R4c0651221667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c49e33d7948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cffb5e6f7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b37b4de0e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ffeaae757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46e15258e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ebf826095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c26bc7410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cb5863ebb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JTB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335 327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TOMMY BØHMER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Bøhmer, Røykenveien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936 664 849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JTB AS</a:t>
            </a:r>
          </a:p>
        </p:txBody>
      </p:sp>
    </p:spTree>
  </p:cSld>
  <p:clrMapOvr>
    <a:masterClrMapping xmlns:a="http://schemas.openxmlformats.org/drawingml/2006/main"/>
  </p:clrMapOvr>
</p:sld>
</file>